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22" r:id="rId1"/>
    <p:sldMasterId id="2147483834" r:id="rId2"/>
  </p:sldMasterIdLst>
  <p:notesMasterIdLst>
    <p:notesMasterId r:id="rId13"/>
  </p:notesMasterIdLst>
  <p:sldIdLst>
    <p:sldId id="256" r:id="rId3"/>
    <p:sldId id="288" r:id="rId4"/>
    <p:sldId id="283" r:id="rId5"/>
    <p:sldId id="263" r:id="rId6"/>
    <p:sldId id="271" r:id="rId7"/>
    <p:sldId id="273" r:id="rId8"/>
    <p:sldId id="274" r:id="rId9"/>
    <p:sldId id="287" r:id="rId10"/>
    <p:sldId id="289" r:id="rId11"/>
    <p:sldId id="264" r:id="rId12"/>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1C5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5220" autoAdjust="0"/>
  </p:normalViewPr>
  <p:slideViewPr>
    <p:cSldViewPr snapToGrid="0">
      <p:cViewPr varScale="1">
        <p:scale>
          <a:sx n="86" d="100"/>
          <a:sy n="86" d="100"/>
        </p:scale>
        <p:origin x="1382" y="53"/>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notesMaster" Target="notesMasters/notesMaster1.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viewProps" Target="viewProps.xml"/><Relationship Id="rId10" Type="http://schemas.openxmlformats.org/officeDocument/2006/relationships/slide" Target="slides/slide8.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MY"/>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6E12B62-20D5-43DA-AB6F-3D844C00AD5F}" type="datetimeFigureOut">
              <a:rPr lang="en-MY" smtClean="0"/>
              <a:t>28/8/2020</a:t>
            </a:fld>
            <a:endParaRPr lang="en-MY"/>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MY"/>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MY"/>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MY"/>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2471850-5673-484B-9F07-77552E696E14}" type="slidenum">
              <a:rPr lang="en-MY" smtClean="0"/>
              <a:t>‹#›</a:t>
            </a:fld>
            <a:endParaRPr lang="en-MY"/>
          </a:p>
        </p:txBody>
      </p:sp>
    </p:spTree>
    <p:extLst>
      <p:ext uri="{BB962C8B-B14F-4D97-AF65-F5344CB8AC3E}">
        <p14:creationId xmlns:p14="http://schemas.microsoft.com/office/powerpoint/2010/main" val="236224706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p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6" name="Google Shape;86;p1: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300"/>
              <a:buFont typeface="Calibri"/>
              <a:buNone/>
            </a:pPr>
            <a:endParaRPr sz="1200" b="0" i="0" u="none" strike="noStrike" cap="none">
              <a:solidFill>
                <a:schemeClr val="dk1"/>
              </a:solidFill>
              <a:latin typeface="Calibri"/>
              <a:ea typeface="Calibri"/>
              <a:cs typeface="Calibri"/>
              <a:sym typeface="Calibri"/>
            </a:endParaRPr>
          </a:p>
        </p:txBody>
      </p:sp>
      <p:sp>
        <p:nvSpPr>
          <p:cNvPr id="87" name="Google Shape;87;p1:notes"/>
          <p:cNvSpPr txBox="1">
            <a:spLocks noGrp="1"/>
          </p:cNvSpPr>
          <p:nvPr>
            <p:ph type="sldNum" idx="12"/>
          </p:nvPr>
        </p:nvSpPr>
        <p:spPr>
          <a:xfrm>
            <a:off x="3884612" y="8685213"/>
            <a:ext cx="2971800" cy="457200"/>
          </a:xfrm>
          <a:prstGeom prst="rect">
            <a:avLst/>
          </a:prstGeom>
          <a:noFill/>
          <a:ln>
            <a:noFill/>
          </a:ln>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Pts val="300"/>
              <a:buFont typeface="Calibri"/>
              <a:buNone/>
              <a:tabLst/>
              <a:defRPr/>
            </a:pPr>
            <a:fld id="{00000000-1234-1234-1234-123412341234}" type="slidenum">
              <a:rPr kumimoji="0" lang="en-US" sz="1200" b="0" i="0" u="none" strike="noStrike" kern="0" cap="none" spc="0" normalizeH="0" baseline="0" noProof="0">
                <a:ln>
                  <a:noFill/>
                </a:ln>
                <a:solidFill>
                  <a:srgbClr val="000000"/>
                </a:solidFill>
                <a:effectLst/>
                <a:uLnTx/>
                <a:uFillTx/>
                <a:latin typeface="Calibri"/>
                <a:ea typeface="Calibri"/>
                <a:cs typeface="Calibri"/>
                <a:sym typeface="Calibri"/>
              </a:rPr>
              <a:pPr marL="0" marR="0" lvl="0" indent="0" algn="r" defTabSz="914400" rtl="0" eaLnBrk="1" fontAlgn="auto" latinLnBrk="0" hangingPunct="1">
                <a:lnSpc>
                  <a:spcPct val="100000"/>
                </a:lnSpc>
                <a:spcBef>
                  <a:spcPts val="0"/>
                </a:spcBef>
                <a:spcAft>
                  <a:spcPts val="0"/>
                </a:spcAft>
                <a:buClr>
                  <a:srgbClr val="000000"/>
                </a:buClr>
                <a:buSzPts val="300"/>
                <a:buFont typeface="Calibri"/>
                <a:buNone/>
                <a:tabLst/>
                <a:defRPr/>
              </a:pPr>
              <a:t>1</a:t>
            </a:fld>
            <a:endParaRPr kumimoji="0" sz="1200" b="0" i="0" u="none" strike="noStrike" kern="0" cap="none" spc="0" normalizeH="0" baseline="0" noProof="0">
              <a:ln>
                <a:noFill/>
              </a:ln>
              <a:solidFill>
                <a:srgbClr val="000000"/>
              </a:solidFill>
              <a:effectLst/>
              <a:uLnTx/>
              <a:uFillTx/>
              <a:latin typeface="Calibri"/>
              <a:ea typeface="Calibri"/>
              <a:cs typeface="Calibri"/>
              <a:sym typeface="Calibri"/>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
        <p:cNvGrpSpPr/>
        <p:nvPr/>
      </p:nvGrpSpPr>
      <p:grpSpPr>
        <a:xfrm>
          <a:off x="0" y="0"/>
          <a:ext cx="0" cy="0"/>
          <a:chOff x="0" y="0"/>
          <a:chExt cx="0" cy="0"/>
        </a:xfrm>
      </p:grpSpPr>
      <p:sp>
        <p:nvSpPr>
          <p:cNvPr id="93" name="Google Shape;93;p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4" name="Google Shape;94;p2:notes"/>
          <p:cNvSpPr txBox="1">
            <a:spLocks noGrp="1"/>
          </p:cNvSpPr>
          <p:nvPr>
            <p:ph type="body" idx="1"/>
          </p:nvPr>
        </p:nvSpPr>
        <p:spPr>
          <a:xfrm>
            <a:off x="685800" y="4343400"/>
            <a:ext cx="5486399" cy="4114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300"/>
              <a:buFont typeface="Calibri"/>
              <a:buNone/>
            </a:pPr>
            <a:endParaRPr sz="1200" b="0" i="0" u="none" strike="noStrike" cap="none">
              <a:solidFill>
                <a:schemeClr val="dk1"/>
              </a:solidFill>
              <a:latin typeface="Calibri"/>
              <a:ea typeface="Calibri"/>
              <a:cs typeface="Calibri"/>
              <a:sym typeface="Calibri"/>
            </a:endParaRPr>
          </a:p>
        </p:txBody>
      </p:sp>
      <p:sp>
        <p:nvSpPr>
          <p:cNvPr id="95" name="Google Shape;95;p2:notes"/>
          <p:cNvSpPr txBox="1">
            <a:spLocks noGrp="1"/>
          </p:cNvSpPr>
          <p:nvPr>
            <p:ph type="sldNum" idx="12"/>
          </p:nvPr>
        </p:nvSpPr>
        <p:spPr>
          <a:xfrm>
            <a:off x="3884612" y="8685213"/>
            <a:ext cx="2971799" cy="457200"/>
          </a:xfrm>
          <a:prstGeom prst="rect">
            <a:avLst/>
          </a:prstGeom>
          <a:noFill/>
          <a:ln>
            <a:noFill/>
          </a:ln>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Pts val="300"/>
              <a:buFont typeface="Calibri"/>
              <a:buNone/>
              <a:tabLst/>
              <a:defRPr/>
            </a:pPr>
            <a:fld id="{00000000-1234-1234-1234-123412341234}" type="slidenum">
              <a:rPr kumimoji="0" lang="en-US" sz="1200" b="0" i="0" u="none" strike="noStrike" kern="0" cap="none" spc="0" normalizeH="0" baseline="0" noProof="0">
                <a:ln>
                  <a:noFill/>
                </a:ln>
                <a:solidFill>
                  <a:srgbClr val="000000"/>
                </a:solidFill>
                <a:effectLst/>
                <a:uLnTx/>
                <a:uFillTx/>
                <a:latin typeface="Calibri"/>
                <a:ea typeface="Calibri"/>
                <a:cs typeface="Calibri"/>
                <a:sym typeface="Calibri"/>
              </a:rPr>
              <a:pPr marL="0" marR="0" lvl="0" indent="0" algn="r" defTabSz="914400" rtl="0" eaLnBrk="1" fontAlgn="auto" latinLnBrk="0" hangingPunct="1">
                <a:lnSpc>
                  <a:spcPct val="100000"/>
                </a:lnSpc>
                <a:spcBef>
                  <a:spcPts val="0"/>
                </a:spcBef>
                <a:spcAft>
                  <a:spcPts val="0"/>
                </a:spcAft>
                <a:buClr>
                  <a:srgbClr val="000000"/>
                </a:buClr>
                <a:buSzPts val="300"/>
                <a:buFont typeface="Calibri"/>
                <a:buNone/>
                <a:tabLst/>
                <a:defRPr/>
              </a:pPr>
              <a:t>2</a:t>
            </a:fld>
            <a:endParaRPr kumimoji="0" sz="1200" b="0" i="0" u="none" strike="noStrike" kern="0" cap="none" spc="0" normalizeH="0" baseline="0" noProof="0">
              <a:ln>
                <a:noFill/>
              </a:ln>
              <a:solidFill>
                <a:srgbClr val="000000"/>
              </a:solidFill>
              <a:effectLst/>
              <a:uLnTx/>
              <a:uFillTx/>
              <a:latin typeface="Calibri"/>
              <a:ea typeface="Calibri"/>
              <a:cs typeface="Calibri"/>
              <a:sym typeface="Calibri"/>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6"/>
        <p:cNvGrpSpPr/>
        <p:nvPr/>
      </p:nvGrpSpPr>
      <p:grpSpPr>
        <a:xfrm>
          <a:off x="0" y="0"/>
          <a:ext cx="0" cy="0"/>
          <a:chOff x="0" y="0"/>
          <a:chExt cx="0" cy="0"/>
        </a:xfrm>
      </p:grpSpPr>
      <p:sp>
        <p:nvSpPr>
          <p:cNvPr id="157" name="Google Shape;157;p8: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58" name="Google Shape;158;p8: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5"/>
        <p:cNvGrpSpPr/>
        <p:nvPr/>
      </p:nvGrpSpPr>
      <p:grpSpPr>
        <a:xfrm>
          <a:off x="0" y="0"/>
          <a:ext cx="0" cy="0"/>
          <a:chOff x="0" y="0"/>
          <a:chExt cx="0" cy="0"/>
        </a:xfrm>
      </p:grpSpPr>
      <p:sp>
        <p:nvSpPr>
          <p:cNvPr id="166" name="Google Shape;166;p9:notes"/>
          <p:cNvSpPr txBox="1">
            <a:spLocks noGrp="1"/>
          </p:cNvSpPr>
          <p:nvPr>
            <p:ph type="body" idx="1"/>
          </p:nvPr>
        </p:nvSpPr>
        <p:spPr>
          <a:xfrm>
            <a:off x="685800" y="4343400"/>
            <a:ext cx="5486399" cy="411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200"/>
              <a:buFont typeface="Calibri"/>
              <a:buNone/>
            </a:pPr>
            <a:endParaRPr/>
          </a:p>
        </p:txBody>
      </p:sp>
      <p:sp>
        <p:nvSpPr>
          <p:cNvPr id="167" name="Google Shape;167;p9: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2ACD303A-482B-4225-833D-F89BA472D105}" type="datetimeFigureOut">
              <a:rPr lang="en-MY" smtClean="0"/>
              <a:t>28/8/2020</a:t>
            </a:fld>
            <a:endParaRPr lang="en-MY"/>
          </a:p>
        </p:txBody>
      </p:sp>
      <p:sp>
        <p:nvSpPr>
          <p:cNvPr id="5" name="Footer Placeholder 4"/>
          <p:cNvSpPr>
            <a:spLocks noGrp="1"/>
          </p:cNvSpPr>
          <p:nvPr>
            <p:ph type="ftr" sz="quarter" idx="11"/>
          </p:nvPr>
        </p:nvSpPr>
        <p:spPr/>
        <p:txBody>
          <a:bodyPr/>
          <a:lstStyle/>
          <a:p>
            <a:endParaRPr lang="en-MY"/>
          </a:p>
        </p:txBody>
      </p:sp>
      <p:sp>
        <p:nvSpPr>
          <p:cNvPr id="6" name="Slide Number Placeholder 5"/>
          <p:cNvSpPr>
            <a:spLocks noGrp="1"/>
          </p:cNvSpPr>
          <p:nvPr>
            <p:ph type="sldNum" sz="quarter" idx="12"/>
          </p:nvPr>
        </p:nvSpPr>
        <p:spPr/>
        <p:txBody>
          <a:bodyPr/>
          <a:lstStyle/>
          <a:p>
            <a:fld id="{B28D8CA4-E20E-43A1-9B27-E9F2CA4302B7}" type="slidenum">
              <a:rPr lang="en-MY" smtClean="0"/>
              <a:t>‹#›</a:t>
            </a:fld>
            <a:endParaRPr lang="en-MY"/>
          </a:p>
        </p:txBody>
      </p:sp>
    </p:spTree>
    <p:extLst>
      <p:ext uri="{BB962C8B-B14F-4D97-AF65-F5344CB8AC3E}">
        <p14:creationId xmlns:p14="http://schemas.microsoft.com/office/powerpoint/2010/main" val="384761101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ACD303A-482B-4225-833D-F89BA472D105}" type="datetimeFigureOut">
              <a:rPr lang="en-MY" smtClean="0"/>
              <a:t>28/8/2020</a:t>
            </a:fld>
            <a:endParaRPr lang="en-MY"/>
          </a:p>
        </p:txBody>
      </p:sp>
      <p:sp>
        <p:nvSpPr>
          <p:cNvPr id="5" name="Footer Placeholder 4"/>
          <p:cNvSpPr>
            <a:spLocks noGrp="1"/>
          </p:cNvSpPr>
          <p:nvPr>
            <p:ph type="ftr" sz="quarter" idx="11"/>
          </p:nvPr>
        </p:nvSpPr>
        <p:spPr/>
        <p:txBody>
          <a:bodyPr/>
          <a:lstStyle/>
          <a:p>
            <a:endParaRPr lang="en-MY"/>
          </a:p>
        </p:txBody>
      </p:sp>
      <p:sp>
        <p:nvSpPr>
          <p:cNvPr id="6" name="Slide Number Placeholder 5"/>
          <p:cNvSpPr>
            <a:spLocks noGrp="1"/>
          </p:cNvSpPr>
          <p:nvPr>
            <p:ph type="sldNum" sz="quarter" idx="12"/>
          </p:nvPr>
        </p:nvSpPr>
        <p:spPr/>
        <p:txBody>
          <a:bodyPr/>
          <a:lstStyle/>
          <a:p>
            <a:fld id="{B28D8CA4-E20E-43A1-9B27-E9F2CA4302B7}" type="slidenum">
              <a:rPr lang="en-MY" smtClean="0"/>
              <a:t>‹#›</a:t>
            </a:fld>
            <a:endParaRPr lang="en-MY"/>
          </a:p>
        </p:txBody>
      </p:sp>
    </p:spTree>
    <p:extLst>
      <p:ext uri="{BB962C8B-B14F-4D97-AF65-F5344CB8AC3E}">
        <p14:creationId xmlns:p14="http://schemas.microsoft.com/office/powerpoint/2010/main" val="278695235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ACD303A-482B-4225-833D-F89BA472D105}" type="datetimeFigureOut">
              <a:rPr lang="en-MY" smtClean="0"/>
              <a:t>28/8/2020</a:t>
            </a:fld>
            <a:endParaRPr lang="en-MY"/>
          </a:p>
        </p:txBody>
      </p:sp>
      <p:sp>
        <p:nvSpPr>
          <p:cNvPr id="5" name="Footer Placeholder 4"/>
          <p:cNvSpPr>
            <a:spLocks noGrp="1"/>
          </p:cNvSpPr>
          <p:nvPr>
            <p:ph type="ftr" sz="quarter" idx="11"/>
          </p:nvPr>
        </p:nvSpPr>
        <p:spPr/>
        <p:txBody>
          <a:bodyPr/>
          <a:lstStyle/>
          <a:p>
            <a:endParaRPr lang="en-MY"/>
          </a:p>
        </p:txBody>
      </p:sp>
      <p:sp>
        <p:nvSpPr>
          <p:cNvPr id="6" name="Slide Number Placeholder 5"/>
          <p:cNvSpPr>
            <a:spLocks noGrp="1"/>
          </p:cNvSpPr>
          <p:nvPr>
            <p:ph type="sldNum" sz="quarter" idx="12"/>
          </p:nvPr>
        </p:nvSpPr>
        <p:spPr/>
        <p:txBody>
          <a:bodyPr/>
          <a:lstStyle/>
          <a:p>
            <a:fld id="{B28D8CA4-E20E-43A1-9B27-E9F2CA4302B7}" type="slidenum">
              <a:rPr lang="en-MY" smtClean="0"/>
              <a:t>‹#›</a:t>
            </a:fld>
            <a:endParaRPr lang="en-MY"/>
          </a:p>
        </p:txBody>
      </p:sp>
    </p:spTree>
    <p:extLst>
      <p:ext uri="{BB962C8B-B14F-4D97-AF65-F5344CB8AC3E}">
        <p14:creationId xmlns:p14="http://schemas.microsoft.com/office/powerpoint/2010/main" val="143038880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and Content" type="obj">
  <p:cSld name="Title and Content">
    <p:spTree>
      <p:nvGrpSpPr>
        <p:cNvPr id="1" name="Shape 15"/>
        <p:cNvGrpSpPr/>
        <p:nvPr/>
      </p:nvGrpSpPr>
      <p:grpSpPr>
        <a:xfrm>
          <a:off x="0" y="0"/>
          <a:ext cx="0" cy="0"/>
          <a:chOff x="0" y="0"/>
          <a:chExt cx="0" cy="0"/>
        </a:xfrm>
      </p:grpSpPr>
      <p:sp>
        <p:nvSpPr>
          <p:cNvPr id="16" name="Google Shape;16;p2"/>
          <p:cNvSpPr txBox="1">
            <a:spLocks noGrp="1"/>
          </p:cNvSpPr>
          <p:nvPr>
            <p:ph type="title"/>
          </p:nvPr>
        </p:nvSpPr>
        <p:spPr>
          <a:xfrm>
            <a:off x="628650" y="365126"/>
            <a:ext cx="7886700" cy="1325563"/>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7" name="Google Shape;17;p2"/>
          <p:cNvSpPr txBox="1">
            <a:spLocks noGrp="1"/>
          </p:cNvSpPr>
          <p:nvPr>
            <p:ph type="body" idx="1"/>
          </p:nvPr>
        </p:nvSpPr>
        <p:spPr>
          <a:xfrm>
            <a:off x="628650" y="1825625"/>
            <a:ext cx="7886700" cy="4351338"/>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8" name="Google Shape;18;p2"/>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9" name="Google Shape;19;p2"/>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0" name="Google Shape;20;p2"/>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135110497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Slide" type="title">
  <p:cSld name="Title Slide">
    <p:spTree>
      <p:nvGrpSpPr>
        <p:cNvPr id="1" name="Shape 21"/>
        <p:cNvGrpSpPr/>
        <p:nvPr/>
      </p:nvGrpSpPr>
      <p:grpSpPr>
        <a:xfrm>
          <a:off x="0" y="0"/>
          <a:ext cx="0" cy="0"/>
          <a:chOff x="0" y="0"/>
          <a:chExt cx="0" cy="0"/>
        </a:xfrm>
      </p:grpSpPr>
      <p:sp>
        <p:nvSpPr>
          <p:cNvPr id="22" name="Google Shape;22;p3"/>
          <p:cNvSpPr txBox="1">
            <a:spLocks noGrp="1"/>
          </p:cNvSpPr>
          <p:nvPr>
            <p:ph type="ctrTitle"/>
          </p:nvPr>
        </p:nvSpPr>
        <p:spPr>
          <a:xfrm>
            <a:off x="685800" y="1122363"/>
            <a:ext cx="7772400" cy="2387600"/>
          </a:xfrm>
          <a:prstGeom prst="rect">
            <a:avLst/>
          </a:prstGeom>
          <a:noFill/>
          <a:ln>
            <a:noFill/>
          </a:ln>
        </p:spPr>
        <p:txBody>
          <a:bodyPr spcFirstLastPara="1" wrap="square" lIns="91425" tIns="45700" rIns="91425" bIns="45700" anchor="b" anchorCtr="0">
            <a:noAutofit/>
          </a:bodyPr>
          <a:lstStyle>
            <a:lvl1pPr lvl="0" algn="ctr">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3" name="Google Shape;23;p3"/>
          <p:cNvSpPr txBox="1">
            <a:spLocks noGrp="1"/>
          </p:cNvSpPr>
          <p:nvPr>
            <p:ph type="subTitle" idx="1"/>
          </p:nvPr>
        </p:nvSpPr>
        <p:spPr>
          <a:xfrm>
            <a:off x="1143000" y="3602038"/>
            <a:ext cx="6858000" cy="1655762"/>
          </a:xfrm>
          <a:prstGeom prst="rect">
            <a:avLst/>
          </a:prstGeom>
          <a:noFill/>
          <a:ln>
            <a:noFill/>
          </a:ln>
        </p:spPr>
        <p:txBody>
          <a:bodyPr spcFirstLastPara="1" wrap="square" lIns="91425" tIns="45700" rIns="91425" bIns="45700" anchor="t" anchorCtr="0">
            <a:no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24" name="Google Shape;24;p3"/>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5" name="Google Shape;25;p3"/>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6" name="Google Shape;26;p3"/>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375911364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Section Header" type="secHead">
  <p:cSld name="Section Header">
    <p:spTree>
      <p:nvGrpSpPr>
        <p:cNvPr id="1" name="Shape 27"/>
        <p:cNvGrpSpPr/>
        <p:nvPr/>
      </p:nvGrpSpPr>
      <p:grpSpPr>
        <a:xfrm>
          <a:off x="0" y="0"/>
          <a:ext cx="0" cy="0"/>
          <a:chOff x="0" y="0"/>
          <a:chExt cx="0" cy="0"/>
        </a:xfrm>
      </p:grpSpPr>
      <p:sp>
        <p:nvSpPr>
          <p:cNvPr id="28" name="Google Shape;28;p4"/>
          <p:cNvSpPr txBox="1">
            <a:spLocks noGrp="1"/>
          </p:cNvSpPr>
          <p:nvPr>
            <p:ph type="title"/>
          </p:nvPr>
        </p:nvSpPr>
        <p:spPr>
          <a:xfrm>
            <a:off x="623888" y="1709739"/>
            <a:ext cx="7886700" cy="2852737"/>
          </a:xfrm>
          <a:prstGeom prst="rect">
            <a:avLst/>
          </a:prstGeom>
          <a:noFill/>
          <a:ln>
            <a:noFill/>
          </a:ln>
        </p:spPr>
        <p:txBody>
          <a:bodyPr spcFirstLastPara="1" wrap="square" lIns="91425" tIns="45700" rIns="91425" bIns="45700" anchor="b" anchorCtr="0">
            <a:noAutofit/>
          </a:bodyPr>
          <a:lstStyle>
            <a:lvl1pPr lvl="0" algn="l">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9" name="Google Shape;29;p4"/>
          <p:cNvSpPr txBox="1">
            <a:spLocks noGrp="1"/>
          </p:cNvSpPr>
          <p:nvPr>
            <p:ph type="body" idx="1"/>
          </p:nvPr>
        </p:nvSpPr>
        <p:spPr>
          <a:xfrm>
            <a:off x="623888" y="4589464"/>
            <a:ext cx="7886700" cy="1500187"/>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1000"/>
              </a:spcBef>
              <a:spcAft>
                <a:spcPts val="0"/>
              </a:spcAft>
              <a:buClr>
                <a:schemeClr val="dk1"/>
              </a:buClr>
              <a:buSzPts val="2400"/>
              <a:buNone/>
              <a:defRPr sz="2400">
                <a:solidFill>
                  <a:schemeClr val="dk1"/>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30" name="Google Shape;30;p4"/>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1" name="Google Shape;31;p4"/>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2" name="Google Shape;32;p4"/>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21079114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wo Content" type="twoObj">
  <p:cSld name="Two Content">
    <p:spTree>
      <p:nvGrpSpPr>
        <p:cNvPr id="1" name="Shape 33"/>
        <p:cNvGrpSpPr/>
        <p:nvPr/>
      </p:nvGrpSpPr>
      <p:grpSpPr>
        <a:xfrm>
          <a:off x="0" y="0"/>
          <a:ext cx="0" cy="0"/>
          <a:chOff x="0" y="0"/>
          <a:chExt cx="0" cy="0"/>
        </a:xfrm>
      </p:grpSpPr>
      <p:sp>
        <p:nvSpPr>
          <p:cNvPr id="34" name="Google Shape;34;p5"/>
          <p:cNvSpPr txBox="1">
            <a:spLocks noGrp="1"/>
          </p:cNvSpPr>
          <p:nvPr>
            <p:ph type="title"/>
          </p:nvPr>
        </p:nvSpPr>
        <p:spPr>
          <a:xfrm>
            <a:off x="628650" y="365126"/>
            <a:ext cx="7886700" cy="1325563"/>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5" name="Google Shape;35;p5"/>
          <p:cNvSpPr txBox="1">
            <a:spLocks noGrp="1"/>
          </p:cNvSpPr>
          <p:nvPr>
            <p:ph type="body" idx="1"/>
          </p:nvPr>
        </p:nvSpPr>
        <p:spPr>
          <a:xfrm>
            <a:off x="628650" y="1825625"/>
            <a:ext cx="3886200" cy="4351338"/>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6" name="Google Shape;36;p5"/>
          <p:cNvSpPr txBox="1">
            <a:spLocks noGrp="1"/>
          </p:cNvSpPr>
          <p:nvPr>
            <p:ph type="body" idx="2"/>
          </p:nvPr>
        </p:nvSpPr>
        <p:spPr>
          <a:xfrm>
            <a:off x="4629150" y="1825625"/>
            <a:ext cx="3886200" cy="4351338"/>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7" name="Google Shape;37;p5"/>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8" name="Google Shape;38;p5"/>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9" name="Google Shape;39;p5"/>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151409411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Comparison" type="twoTxTwoObj">
  <p:cSld name="Comparison">
    <p:spTree>
      <p:nvGrpSpPr>
        <p:cNvPr id="1" name="Shape 40"/>
        <p:cNvGrpSpPr/>
        <p:nvPr/>
      </p:nvGrpSpPr>
      <p:grpSpPr>
        <a:xfrm>
          <a:off x="0" y="0"/>
          <a:ext cx="0" cy="0"/>
          <a:chOff x="0" y="0"/>
          <a:chExt cx="0" cy="0"/>
        </a:xfrm>
      </p:grpSpPr>
      <p:sp>
        <p:nvSpPr>
          <p:cNvPr id="41" name="Google Shape;41;p6"/>
          <p:cNvSpPr txBox="1">
            <a:spLocks noGrp="1"/>
          </p:cNvSpPr>
          <p:nvPr>
            <p:ph type="title"/>
          </p:nvPr>
        </p:nvSpPr>
        <p:spPr>
          <a:xfrm>
            <a:off x="629841" y="365126"/>
            <a:ext cx="7886700" cy="1325563"/>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2" name="Google Shape;42;p6"/>
          <p:cNvSpPr txBox="1">
            <a:spLocks noGrp="1"/>
          </p:cNvSpPr>
          <p:nvPr>
            <p:ph type="body" idx="1"/>
          </p:nvPr>
        </p:nvSpPr>
        <p:spPr>
          <a:xfrm>
            <a:off x="629842" y="1681163"/>
            <a:ext cx="3868340" cy="823912"/>
          </a:xfrm>
          <a:prstGeom prst="rect">
            <a:avLst/>
          </a:prstGeom>
          <a:noFill/>
          <a:ln>
            <a:noFill/>
          </a:ln>
        </p:spPr>
        <p:txBody>
          <a:bodyPr spcFirstLastPara="1" wrap="square" lIns="91425" tIns="45700" rIns="91425" bIns="45700" anchor="b" anchorCtr="0">
            <a:no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3" name="Google Shape;43;p6"/>
          <p:cNvSpPr txBox="1">
            <a:spLocks noGrp="1"/>
          </p:cNvSpPr>
          <p:nvPr>
            <p:ph type="body" idx="2"/>
          </p:nvPr>
        </p:nvSpPr>
        <p:spPr>
          <a:xfrm>
            <a:off x="629842" y="2505075"/>
            <a:ext cx="3868340" cy="3684588"/>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4" name="Google Shape;44;p6"/>
          <p:cNvSpPr txBox="1">
            <a:spLocks noGrp="1"/>
          </p:cNvSpPr>
          <p:nvPr>
            <p:ph type="body" idx="3"/>
          </p:nvPr>
        </p:nvSpPr>
        <p:spPr>
          <a:xfrm>
            <a:off x="4629150" y="1681163"/>
            <a:ext cx="3887391" cy="823912"/>
          </a:xfrm>
          <a:prstGeom prst="rect">
            <a:avLst/>
          </a:prstGeom>
          <a:noFill/>
          <a:ln>
            <a:noFill/>
          </a:ln>
        </p:spPr>
        <p:txBody>
          <a:bodyPr spcFirstLastPara="1" wrap="square" lIns="91425" tIns="45700" rIns="91425" bIns="45700" anchor="b" anchorCtr="0">
            <a:no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5" name="Google Shape;45;p6"/>
          <p:cNvSpPr txBox="1">
            <a:spLocks noGrp="1"/>
          </p:cNvSpPr>
          <p:nvPr>
            <p:ph type="body" idx="4"/>
          </p:nvPr>
        </p:nvSpPr>
        <p:spPr>
          <a:xfrm>
            <a:off x="4629150" y="2505075"/>
            <a:ext cx="3887391" cy="3684588"/>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6" name="Google Shape;46;p6"/>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7" name="Google Shape;47;p6"/>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8" name="Google Shape;48;p6"/>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421750854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Title Only" type="titleOnly">
  <p:cSld name="Title Only">
    <p:spTree>
      <p:nvGrpSpPr>
        <p:cNvPr id="1" name="Shape 49"/>
        <p:cNvGrpSpPr/>
        <p:nvPr/>
      </p:nvGrpSpPr>
      <p:grpSpPr>
        <a:xfrm>
          <a:off x="0" y="0"/>
          <a:ext cx="0" cy="0"/>
          <a:chOff x="0" y="0"/>
          <a:chExt cx="0" cy="0"/>
        </a:xfrm>
      </p:grpSpPr>
      <p:sp>
        <p:nvSpPr>
          <p:cNvPr id="50" name="Google Shape;50;p7"/>
          <p:cNvSpPr txBox="1">
            <a:spLocks noGrp="1"/>
          </p:cNvSpPr>
          <p:nvPr>
            <p:ph type="title"/>
          </p:nvPr>
        </p:nvSpPr>
        <p:spPr>
          <a:xfrm>
            <a:off x="628650" y="365126"/>
            <a:ext cx="7886700" cy="1325563"/>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1" name="Google Shape;51;p7"/>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2" name="Google Shape;52;p7"/>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3" name="Google Shape;53;p7"/>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154465153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4"/>
        <p:cNvGrpSpPr/>
        <p:nvPr/>
      </p:nvGrpSpPr>
      <p:grpSpPr>
        <a:xfrm>
          <a:off x="0" y="0"/>
          <a:ext cx="0" cy="0"/>
          <a:chOff x="0" y="0"/>
          <a:chExt cx="0" cy="0"/>
        </a:xfrm>
      </p:grpSpPr>
      <p:sp>
        <p:nvSpPr>
          <p:cNvPr id="55" name="Google Shape;55;p8"/>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6" name="Google Shape;56;p8"/>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7" name="Google Shape;57;p8"/>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149610773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Content with Caption" type="objTx">
  <p:cSld name="Content with Caption">
    <p:spTree>
      <p:nvGrpSpPr>
        <p:cNvPr id="1" name="Shape 58"/>
        <p:cNvGrpSpPr/>
        <p:nvPr/>
      </p:nvGrpSpPr>
      <p:grpSpPr>
        <a:xfrm>
          <a:off x="0" y="0"/>
          <a:ext cx="0" cy="0"/>
          <a:chOff x="0" y="0"/>
          <a:chExt cx="0" cy="0"/>
        </a:xfrm>
      </p:grpSpPr>
      <p:sp>
        <p:nvSpPr>
          <p:cNvPr id="59" name="Google Shape;59;p9"/>
          <p:cNvSpPr txBox="1">
            <a:spLocks noGrp="1"/>
          </p:cNvSpPr>
          <p:nvPr>
            <p:ph type="title"/>
          </p:nvPr>
        </p:nvSpPr>
        <p:spPr>
          <a:xfrm>
            <a:off x="629841" y="457200"/>
            <a:ext cx="2949178" cy="1600200"/>
          </a:xfrm>
          <a:prstGeom prst="rect">
            <a:avLst/>
          </a:prstGeom>
          <a:noFill/>
          <a:ln>
            <a:noFill/>
          </a:ln>
        </p:spPr>
        <p:txBody>
          <a:bodyPr spcFirstLastPara="1" wrap="square" lIns="91425" tIns="45700" rIns="91425" bIns="45700" anchor="b" anchorCtr="0">
            <a:no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0" name="Google Shape;60;p9"/>
          <p:cNvSpPr txBox="1">
            <a:spLocks noGrp="1"/>
          </p:cNvSpPr>
          <p:nvPr>
            <p:ph type="body" idx="1"/>
          </p:nvPr>
        </p:nvSpPr>
        <p:spPr>
          <a:xfrm>
            <a:off x="3887391" y="987426"/>
            <a:ext cx="4629150" cy="4873625"/>
          </a:xfrm>
          <a:prstGeom prst="rect">
            <a:avLst/>
          </a:prstGeom>
          <a:noFill/>
          <a:ln>
            <a:noFill/>
          </a:ln>
        </p:spPr>
        <p:txBody>
          <a:bodyPr spcFirstLastPara="1" wrap="square" lIns="91425" tIns="45700" rIns="91425" bIns="45700" anchor="t" anchorCtr="0">
            <a:no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61" name="Google Shape;61;p9"/>
          <p:cNvSpPr txBox="1">
            <a:spLocks noGrp="1"/>
          </p:cNvSpPr>
          <p:nvPr>
            <p:ph type="body" idx="2"/>
          </p:nvPr>
        </p:nvSpPr>
        <p:spPr>
          <a:xfrm>
            <a:off x="629841" y="2057400"/>
            <a:ext cx="2949178" cy="3811588"/>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2" name="Google Shape;62;p9"/>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3" name="Google Shape;63;p9"/>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4" name="Google Shape;64;p9"/>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332221858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ACD303A-482B-4225-833D-F89BA472D105}" type="datetimeFigureOut">
              <a:rPr lang="en-MY" smtClean="0"/>
              <a:t>28/8/2020</a:t>
            </a:fld>
            <a:endParaRPr lang="en-MY"/>
          </a:p>
        </p:txBody>
      </p:sp>
      <p:sp>
        <p:nvSpPr>
          <p:cNvPr id="5" name="Footer Placeholder 4"/>
          <p:cNvSpPr>
            <a:spLocks noGrp="1"/>
          </p:cNvSpPr>
          <p:nvPr>
            <p:ph type="ftr" sz="quarter" idx="11"/>
          </p:nvPr>
        </p:nvSpPr>
        <p:spPr/>
        <p:txBody>
          <a:bodyPr/>
          <a:lstStyle/>
          <a:p>
            <a:endParaRPr lang="en-MY"/>
          </a:p>
        </p:txBody>
      </p:sp>
      <p:sp>
        <p:nvSpPr>
          <p:cNvPr id="6" name="Slide Number Placeholder 5"/>
          <p:cNvSpPr>
            <a:spLocks noGrp="1"/>
          </p:cNvSpPr>
          <p:nvPr>
            <p:ph type="sldNum" sz="quarter" idx="12"/>
          </p:nvPr>
        </p:nvSpPr>
        <p:spPr/>
        <p:txBody>
          <a:bodyPr/>
          <a:lstStyle/>
          <a:p>
            <a:fld id="{B28D8CA4-E20E-43A1-9B27-E9F2CA4302B7}" type="slidenum">
              <a:rPr lang="en-MY" smtClean="0"/>
              <a:t>‹#›</a:t>
            </a:fld>
            <a:endParaRPr lang="en-MY"/>
          </a:p>
        </p:txBody>
      </p:sp>
    </p:spTree>
    <p:extLst>
      <p:ext uri="{BB962C8B-B14F-4D97-AF65-F5344CB8AC3E}">
        <p14:creationId xmlns:p14="http://schemas.microsoft.com/office/powerpoint/2010/main" val="397701961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Picture with Caption" type="picTx">
  <p:cSld name="Picture with Caption">
    <p:spTree>
      <p:nvGrpSpPr>
        <p:cNvPr id="1" name="Shape 65"/>
        <p:cNvGrpSpPr/>
        <p:nvPr/>
      </p:nvGrpSpPr>
      <p:grpSpPr>
        <a:xfrm>
          <a:off x="0" y="0"/>
          <a:ext cx="0" cy="0"/>
          <a:chOff x="0" y="0"/>
          <a:chExt cx="0" cy="0"/>
        </a:xfrm>
      </p:grpSpPr>
      <p:sp>
        <p:nvSpPr>
          <p:cNvPr id="66" name="Google Shape;66;p10"/>
          <p:cNvSpPr txBox="1">
            <a:spLocks noGrp="1"/>
          </p:cNvSpPr>
          <p:nvPr>
            <p:ph type="title"/>
          </p:nvPr>
        </p:nvSpPr>
        <p:spPr>
          <a:xfrm>
            <a:off x="629841" y="457200"/>
            <a:ext cx="2949178" cy="1600200"/>
          </a:xfrm>
          <a:prstGeom prst="rect">
            <a:avLst/>
          </a:prstGeom>
          <a:noFill/>
          <a:ln>
            <a:noFill/>
          </a:ln>
        </p:spPr>
        <p:txBody>
          <a:bodyPr spcFirstLastPara="1" wrap="square" lIns="91425" tIns="45700" rIns="91425" bIns="45700" anchor="b" anchorCtr="0">
            <a:no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7" name="Google Shape;67;p10"/>
          <p:cNvSpPr>
            <a:spLocks noGrp="1"/>
          </p:cNvSpPr>
          <p:nvPr>
            <p:ph type="pic" idx="2"/>
          </p:nvPr>
        </p:nvSpPr>
        <p:spPr>
          <a:xfrm>
            <a:off x="3887391" y="987426"/>
            <a:ext cx="4629150" cy="4873625"/>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1000"/>
              </a:spcBef>
              <a:spcAft>
                <a:spcPts val="0"/>
              </a:spcAft>
              <a:buClr>
                <a:schemeClr val="dk1"/>
              </a:buClr>
              <a:buSzPts val="3200"/>
              <a:buFont typeface="Arial"/>
              <a:buNone/>
              <a:defRPr sz="3200" b="0" i="0" u="none" strike="noStrike" cap="none">
                <a:solidFill>
                  <a:schemeClr val="dk1"/>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800"/>
              <a:buFont typeface="Arial"/>
              <a:buNone/>
              <a:defRPr sz="28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400"/>
              <a:buFont typeface="Arial"/>
              <a:buNone/>
              <a:defRPr sz="24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9pPr>
          </a:lstStyle>
          <a:p>
            <a:endParaRPr/>
          </a:p>
        </p:txBody>
      </p:sp>
      <p:sp>
        <p:nvSpPr>
          <p:cNvPr id="68" name="Google Shape;68;p10"/>
          <p:cNvSpPr txBox="1">
            <a:spLocks noGrp="1"/>
          </p:cNvSpPr>
          <p:nvPr>
            <p:ph type="body" idx="1"/>
          </p:nvPr>
        </p:nvSpPr>
        <p:spPr>
          <a:xfrm>
            <a:off x="629841" y="2057400"/>
            <a:ext cx="2949178" cy="3811588"/>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9" name="Google Shape;69;p10"/>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0" name="Google Shape;70;p10"/>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1" name="Google Shape;71;p10"/>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126400301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Title and Vertical Text" type="vertTx">
  <p:cSld name="Title and Vertical Text">
    <p:spTree>
      <p:nvGrpSpPr>
        <p:cNvPr id="1" name="Shape 72"/>
        <p:cNvGrpSpPr/>
        <p:nvPr/>
      </p:nvGrpSpPr>
      <p:grpSpPr>
        <a:xfrm>
          <a:off x="0" y="0"/>
          <a:ext cx="0" cy="0"/>
          <a:chOff x="0" y="0"/>
          <a:chExt cx="0" cy="0"/>
        </a:xfrm>
      </p:grpSpPr>
      <p:sp>
        <p:nvSpPr>
          <p:cNvPr id="73" name="Google Shape;73;p11"/>
          <p:cNvSpPr txBox="1">
            <a:spLocks noGrp="1"/>
          </p:cNvSpPr>
          <p:nvPr>
            <p:ph type="title"/>
          </p:nvPr>
        </p:nvSpPr>
        <p:spPr>
          <a:xfrm>
            <a:off x="628650" y="365126"/>
            <a:ext cx="7886700" cy="1325563"/>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4" name="Google Shape;74;p11"/>
          <p:cNvSpPr txBox="1">
            <a:spLocks noGrp="1"/>
          </p:cNvSpPr>
          <p:nvPr>
            <p:ph type="body" idx="1"/>
          </p:nvPr>
        </p:nvSpPr>
        <p:spPr>
          <a:xfrm rot="5400000">
            <a:off x="2396331" y="57944"/>
            <a:ext cx="4351338" cy="7886700"/>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5" name="Google Shape;75;p11"/>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6" name="Google Shape;76;p11"/>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7" name="Google Shape;77;p11"/>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380802774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 Title and Text">
    <p:spTree>
      <p:nvGrpSpPr>
        <p:cNvPr id="1" name="Shape 78"/>
        <p:cNvGrpSpPr/>
        <p:nvPr/>
      </p:nvGrpSpPr>
      <p:grpSpPr>
        <a:xfrm>
          <a:off x="0" y="0"/>
          <a:ext cx="0" cy="0"/>
          <a:chOff x="0" y="0"/>
          <a:chExt cx="0" cy="0"/>
        </a:xfrm>
      </p:grpSpPr>
      <p:sp>
        <p:nvSpPr>
          <p:cNvPr id="79" name="Google Shape;79;p12"/>
          <p:cNvSpPr txBox="1">
            <a:spLocks noGrp="1"/>
          </p:cNvSpPr>
          <p:nvPr>
            <p:ph type="title"/>
          </p:nvPr>
        </p:nvSpPr>
        <p:spPr>
          <a:xfrm rot="5400000">
            <a:off x="4623593" y="2285206"/>
            <a:ext cx="5811838" cy="1971675"/>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0" name="Google Shape;80;p12"/>
          <p:cNvSpPr txBox="1">
            <a:spLocks noGrp="1"/>
          </p:cNvSpPr>
          <p:nvPr>
            <p:ph type="body" idx="1"/>
          </p:nvPr>
        </p:nvSpPr>
        <p:spPr>
          <a:xfrm rot="5400000">
            <a:off x="623093" y="370681"/>
            <a:ext cx="5811838" cy="5800725"/>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81" name="Google Shape;81;p12"/>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2" name="Google Shape;82;p12"/>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3" name="Google Shape;83;p12"/>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270662069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ACD303A-482B-4225-833D-F89BA472D105}" type="datetimeFigureOut">
              <a:rPr lang="en-MY" smtClean="0"/>
              <a:t>28/8/2020</a:t>
            </a:fld>
            <a:endParaRPr lang="en-MY"/>
          </a:p>
        </p:txBody>
      </p:sp>
      <p:sp>
        <p:nvSpPr>
          <p:cNvPr id="5" name="Footer Placeholder 4"/>
          <p:cNvSpPr>
            <a:spLocks noGrp="1"/>
          </p:cNvSpPr>
          <p:nvPr>
            <p:ph type="ftr" sz="quarter" idx="11"/>
          </p:nvPr>
        </p:nvSpPr>
        <p:spPr/>
        <p:txBody>
          <a:bodyPr/>
          <a:lstStyle/>
          <a:p>
            <a:endParaRPr lang="en-MY"/>
          </a:p>
        </p:txBody>
      </p:sp>
      <p:sp>
        <p:nvSpPr>
          <p:cNvPr id="6" name="Slide Number Placeholder 5"/>
          <p:cNvSpPr>
            <a:spLocks noGrp="1"/>
          </p:cNvSpPr>
          <p:nvPr>
            <p:ph type="sldNum" sz="quarter" idx="12"/>
          </p:nvPr>
        </p:nvSpPr>
        <p:spPr/>
        <p:txBody>
          <a:bodyPr/>
          <a:lstStyle/>
          <a:p>
            <a:fld id="{B28D8CA4-E20E-43A1-9B27-E9F2CA4302B7}" type="slidenum">
              <a:rPr lang="en-MY" smtClean="0"/>
              <a:t>‹#›</a:t>
            </a:fld>
            <a:endParaRPr lang="en-MY"/>
          </a:p>
        </p:txBody>
      </p:sp>
    </p:spTree>
    <p:extLst>
      <p:ext uri="{BB962C8B-B14F-4D97-AF65-F5344CB8AC3E}">
        <p14:creationId xmlns:p14="http://schemas.microsoft.com/office/powerpoint/2010/main" val="311539702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2ACD303A-482B-4225-833D-F89BA472D105}" type="datetimeFigureOut">
              <a:rPr lang="en-MY" smtClean="0"/>
              <a:t>28/8/2020</a:t>
            </a:fld>
            <a:endParaRPr lang="en-MY"/>
          </a:p>
        </p:txBody>
      </p:sp>
      <p:sp>
        <p:nvSpPr>
          <p:cNvPr id="6" name="Footer Placeholder 5"/>
          <p:cNvSpPr>
            <a:spLocks noGrp="1"/>
          </p:cNvSpPr>
          <p:nvPr>
            <p:ph type="ftr" sz="quarter" idx="11"/>
          </p:nvPr>
        </p:nvSpPr>
        <p:spPr/>
        <p:txBody>
          <a:bodyPr/>
          <a:lstStyle/>
          <a:p>
            <a:endParaRPr lang="en-MY"/>
          </a:p>
        </p:txBody>
      </p:sp>
      <p:sp>
        <p:nvSpPr>
          <p:cNvPr id="7" name="Slide Number Placeholder 6"/>
          <p:cNvSpPr>
            <a:spLocks noGrp="1"/>
          </p:cNvSpPr>
          <p:nvPr>
            <p:ph type="sldNum" sz="quarter" idx="12"/>
          </p:nvPr>
        </p:nvSpPr>
        <p:spPr/>
        <p:txBody>
          <a:bodyPr/>
          <a:lstStyle/>
          <a:p>
            <a:fld id="{B28D8CA4-E20E-43A1-9B27-E9F2CA4302B7}" type="slidenum">
              <a:rPr lang="en-MY" smtClean="0"/>
              <a:t>‹#›</a:t>
            </a:fld>
            <a:endParaRPr lang="en-MY"/>
          </a:p>
        </p:txBody>
      </p:sp>
    </p:spTree>
    <p:extLst>
      <p:ext uri="{BB962C8B-B14F-4D97-AF65-F5344CB8AC3E}">
        <p14:creationId xmlns:p14="http://schemas.microsoft.com/office/powerpoint/2010/main" val="427290779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2ACD303A-482B-4225-833D-F89BA472D105}" type="datetimeFigureOut">
              <a:rPr lang="en-MY" smtClean="0"/>
              <a:t>28/8/2020</a:t>
            </a:fld>
            <a:endParaRPr lang="en-MY"/>
          </a:p>
        </p:txBody>
      </p:sp>
      <p:sp>
        <p:nvSpPr>
          <p:cNvPr id="8" name="Footer Placeholder 7"/>
          <p:cNvSpPr>
            <a:spLocks noGrp="1"/>
          </p:cNvSpPr>
          <p:nvPr>
            <p:ph type="ftr" sz="quarter" idx="11"/>
          </p:nvPr>
        </p:nvSpPr>
        <p:spPr/>
        <p:txBody>
          <a:bodyPr/>
          <a:lstStyle/>
          <a:p>
            <a:endParaRPr lang="en-MY"/>
          </a:p>
        </p:txBody>
      </p:sp>
      <p:sp>
        <p:nvSpPr>
          <p:cNvPr id="9" name="Slide Number Placeholder 8"/>
          <p:cNvSpPr>
            <a:spLocks noGrp="1"/>
          </p:cNvSpPr>
          <p:nvPr>
            <p:ph type="sldNum" sz="quarter" idx="12"/>
          </p:nvPr>
        </p:nvSpPr>
        <p:spPr/>
        <p:txBody>
          <a:bodyPr/>
          <a:lstStyle/>
          <a:p>
            <a:fld id="{B28D8CA4-E20E-43A1-9B27-E9F2CA4302B7}" type="slidenum">
              <a:rPr lang="en-MY" smtClean="0"/>
              <a:t>‹#›</a:t>
            </a:fld>
            <a:endParaRPr lang="en-MY"/>
          </a:p>
        </p:txBody>
      </p:sp>
    </p:spTree>
    <p:extLst>
      <p:ext uri="{BB962C8B-B14F-4D97-AF65-F5344CB8AC3E}">
        <p14:creationId xmlns:p14="http://schemas.microsoft.com/office/powerpoint/2010/main" val="46497971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2ACD303A-482B-4225-833D-F89BA472D105}" type="datetimeFigureOut">
              <a:rPr lang="en-MY" smtClean="0"/>
              <a:t>28/8/2020</a:t>
            </a:fld>
            <a:endParaRPr lang="en-MY"/>
          </a:p>
        </p:txBody>
      </p:sp>
      <p:sp>
        <p:nvSpPr>
          <p:cNvPr id="4" name="Footer Placeholder 3"/>
          <p:cNvSpPr>
            <a:spLocks noGrp="1"/>
          </p:cNvSpPr>
          <p:nvPr>
            <p:ph type="ftr" sz="quarter" idx="11"/>
          </p:nvPr>
        </p:nvSpPr>
        <p:spPr/>
        <p:txBody>
          <a:bodyPr/>
          <a:lstStyle/>
          <a:p>
            <a:endParaRPr lang="en-MY"/>
          </a:p>
        </p:txBody>
      </p:sp>
      <p:sp>
        <p:nvSpPr>
          <p:cNvPr id="5" name="Slide Number Placeholder 4"/>
          <p:cNvSpPr>
            <a:spLocks noGrp="1"/>
          </p:cNvSpPr>
          <p:nvPr>
            <p:ph type="sldNum" sz="quarter" idx="12"/>
          </p:nvPr>
        </p:nvSpPr>
        <p:spPr/>
        <p:txBody>
          <a:bodyPr/>
          <a:lstStyle/>
          <a:p>
            <a:fld id="{B28D8CA4-E20E-43A1-9B27-E9F2CA4302B7}" type="slidenum">
              <a:rPr lang="en-MY" smtClean="0"/>
              <a:t>‹#›</a:t>
            </a:fld>
            <a:endParaRPr lang="en-MY"/>
          </a:p>
        </p:txBody>
      </p:sp>
    </p:spTree>
    <p:extLst>
      <p:ext uri="{BB962C8B-B14F-4D97-AF65-F5344CB8AC3E}">
        <p14:creationId xmlns:p14="http://schemas.microsoft.com/office/powerpoint/2010/main" val="251789413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CD303A-482B-4225-833D-F89BA472D105}" type="datetimeFigureOut">
              <a:rPr lang="en-MY" smtClean="0"/>
              <a:t>28/8/2020</a:t>
            </a:fld>
            <a:endParaRPr lang="en-MY"/>
          </a:p>
        </p:txBody>
      </p:sp>
      <p:sp>
        <p:nvSpPr>
          <p:cNvPr id="3" name="Footer Placeholder 2"/>
          <p:cNvSpPr>
            <a:spLocks noGrp="1"/>
          </p:cNvSpPr>
          <p:nvPr>
            <p:ph type="ftr" sz="quarter" idx="11"/>
          </p:nvPr>
        </p:nvSpPr>
        <p:spPr/>
        <p:txBody>
          <a:bodyPr/>
          <a:lstStyle/>
          <a:p>
            <a:endParaRPr lang="en-MY"/>
          </a:p>
        </p:txBody>
      </p:sp>
      <p:sp>
        <p:nvSpPr>
          <p:cNvPr id="4" name="Slide Number Placeholder 3"/>
          <p:cNvSpPr>
            <a:spLocks noGrp="1"/>
          </p:cNvSpPr>
          <p:nvPr>
            <p:ph type="sldNum" sz="quarter" idx="12"/>
          </p:nvPr>
        </p:nvSpPr>
        <p:spPr/>
        <p:txBody>
          <a:bodyPr/>
          <a:lstStyle/>
          <a:p>
            <a:fld id="{B28D8CA4-E20E-43A1-9B27-E9F2CA4302B7}" type="slidenum">
              <a:rPr lang="en-MY" smtClean="0"/>
              <a:t>‹#›</a:t>
            </a:fld>
            <a:endParaRPr lang="en-MY"/>
          </a:p>
        </p:txBody>
      </p:sp>
    </p:spTree>
    <p:extLst>
      <p:ext uri="{BB962C8B-B14F-4D97-AF65-F5344CB8AC3E}">
        <p14:creationId xmlns:p14="http://schemas.microsoft.com/office/powerpoint/2010/main" val="31052462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2ACD303A-482B-4225-833D-F89BA472D105}" type="datetimeFigureOut">
              <a:rPr lang="en-MY" smtClean="0"/>
              <a:t>28/8/2020</a:t>
            </a:fld>
            <a:endParaRPr lang="en-MY"/>
          </a:p>
        </p:txBody>
      </p:sp>
      <p:sp>
        <p:nvSpPr>
          <p:cNvPr id="6" name="Footer Placeholder 5"/>
          <p:cNvSpPr>
            <a:spLocks noGrp="1"/>
          </p:cNvSpPr>
          <p:nvPr>
            <p:ph type="ftr" sz="quarter" idx="11"/>
          </p:nvPr>
        </p:nvSpPr>
        <p:spPr/>
        <p:txBody>
          <a:bodyPr/>
          <a:lstStyle/>
          <a:p>
            <a:endParaRPr lang="en-MY"/>
          </a:p>
        </p:txBody>
      </p:sp>
      <p:sp>
        <p:nvSpPr>
          <p:cNvPr id="7" name="Slide Number Placeholder 6"/>
          <p:cNvSpPr>
            <a:spLocks noGrp="1"/>
          </p:cNvSpPr>
          <p:nvPr>
            <p:ph type="sldNum" sz="quarter" idx="12"/>
          </p:nvPr>
        </p:nvSpPr>
        <p:spPr/>
        <p:txBody>
          <a:bodyPr/>
          <a:lstStyle/>
          <a:p>
            <a:fld id="{B28D8CA4-E20E-43A1-9B27-E9F2CA4302B7}" type="slidenum">
              <a:rPr lang="en-MY" smtClean="0"/>
              <a:t>‹#›</a:t>
            </a:fld>
            <a:endParaRPr lang="en-MY"/>
          </a:p>
        </p:txBody>
      </p:sp>
    </p:spTree>
    <p:extLst>
      <p:ext uri="{BB962C8B-B14F-4D97-AF65-F5344CB8AC3E}">
        <p14:creationId xmlns:p14="http://schemas.microsoft.com/office/powerpoint/2010/main" val="19384876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2ACD303A-482B-4225-833D-F89BA472D105}" type="datetimeFigureOut">
              <a:rPr lang="en-MY" smtClean="0"/>
              <a:t>28/8/2020</a:t>
            </a:fld>
            <a:endParaRPr lang="en-MY"/>
          </a:p>
        </p:txBody>
      </p:sp>
      <p:sp>
        <p:nvSpPr>
          <p:cNvPr id="6" name="Footer Placeholder 5"/>
          <p:cNvSpPr>
            <a:spLocks noGrp="1"/>
          </p:cNvSpPr>
          <p:nvPr>
            <p:ph type="ftr" sz="quarter" idx="11"/>
          </p:nvPr>
        </p:nvSpPr>
        <p:spPr/>
        <p:txBody>
          <a:bodyPr/>
          <a:lstStyle/>
          <a:p>
            <a:endParaRPr lang="en-MY"/>
          </a:p>
        </p:txBody>
      </p:sp>
      <p:sp>
        <p:nvSpPr>
          <p:cNvPr id="7" name="Slide Number Placeholder 6"/>
          <p:cNvSpPr>
            <a:spLocks noGrp="1"/>
          </p:cNvSpPr>
          <p:nvPr>
            <p:ph type="sldNum" sz="quarter" idx="12"/>
          </p:nvPr>
        </p:nvSpPr>
        <p:spPr/>
        <p:txBody>
          <a:bodyPr/>
          <a:lstStyle/>
          <a:p>
            <a:fld id="{B28D8CA4-E20E-43A1-9B27-E9F2CA4302B7}" type="slidenum">
              <a:rPr lang="en-MY" smtClean="0"/>
              <a:t>‹#›</a:t>
            </a:fld>
            <a:endParaRPr lang="en-MY"/>
          </a:p>
        </p:txBody>
      </p:sp>
    </p:spTree>
    <p:extLst>
      <p:ext uri="{BB962C8B-B14F-4D97-AF65-F5344CB8AC3E}">
        <p14:creationId xmlns:p14="http://schemas.microsoft.com/office/powerpoint/2010/main" val="218378194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ACD303A-482B-4225-833D-F89BA472D105}" type="datetimeFigureOut">
              <a:rPr lang="en-MY" smtClean="0"/>
              <a:t>28/8/2020</a:t>
            </a:fld>
            <a:endParaRPr lang="en-MY"/>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MY"/>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28D8CA4-E20E-43A1-9B27-E9F2CA4302B7}" type="slidenum">
              <a:rPr lang="en-MY" smtClean="0"/>
              <a:t>‹#›</a:t>
            </a:fld>
            <a:endParaRPr lang="en-MY"/>
          </a:p>
        </p:txBody>
      </p:sp>
    </p:spTree>
    <p:extLst>
      <p:ext uri="{BB962C8B-B14F-4D97-AF65-F5344CB8AC3E}">
        <p14:creationId xmlns:p14="http://schemas.microsoft.com/office/powerpoint/2010/main" val="2571020764"/>
      </p:ext>
    </p:extLst>
  </p:cSld>
  <p:clrMap bg1="lt1" tx1="dk1" bg2="lt2" tx2="dk2" accent1="accent1" accent2="accent2" accent3="accent3" accent4="accent4" accent5="accent5" accent6="accent6" hlink="hlink" folHlink="folHlink"/>
  <p:sldLayoutIdLst>
    <p:sldLayoutId id="2147483823" r:id="rId1"/>
    <p:sldLayoutId id="2147483824" r:id="rId2"/>
    <p:sldLayoutId id="2147483825" r:id="rId3"/>
    <p:sldLayoutId id="2147483826" r:id="rId4"/>
    <p:sldLayoutId id="2147483827" r:id="rId5"/>
    <p:sldLayoutId id="2147483828" r:id="rId6"/>
    <p:sldLayoutId id="2147483829" r:id="rId7"/>
    <p:sldLayoutId id="2147483830" r:id="rId8"/>
    <p:sldLayoutId id="2147483831" r:id="rId9"/>
    <p:sldLayoutId id="2147483832" r:id="rId10"/>
    <p:sldLayoutId id="214748383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1"/>
          <p:cNvSpPr txBox="1">
            <a:spLocks noGrp="1"/>
          </p:cNvSpPr>
          <p:nvPr>
            <p:ph type="title"/>
          </p:nvPr>
        </p:nvSpPr>
        <p:spPr>
          <a:xfrm>
            <a:off x="628650" y="365126"/>
            <a:ext cx="7886700" cy="1325563"/>
          </a:xfrm>
          <a:prstGeom prst="rect">
            <a:avLst/>
          </a:prstGeom>
          <a:noFill/>
          <a:ln>
            <a:noFill/>
          </a:ln>
        </p:spPr>
        <p:txBody>
          <a:bodyPr spcFirstLastPara="1" wrap="square" lIns="91425" tIns="45700" rIns="91425" bIns="45700" anchor="ctr" anchorCtr="0">
            <a:no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1"/>
          <p:cNvSpPr txBox="1">
            <a:spLocks noGrp="1"/>
          </p:cNvSpPr>
          <p:nvPr>
            <p:ph type="body" idx="1"/>
          </p:nvPr>
        </p:nvSpPr>
        <p:spPr>
          <a:xfrm>
            <a:off x="628650" y="1825625"/>
            <a:ext cx="7886700" cy="4351338"/>
          </a:xfrm>
          <a:prstGeom prst="rect">
            <a:avLst/>
          </a:prstGeom>
          <a:noFill/>
          <a:ln>
            <a:noFill/>
          </a:ln>
        </p:spPr>
        <p:txBody>
          <a:bodyPr spcFirstLastPara="1" wrap="square" lIns="91425" tIns="45700" rIns="91425" bIns="45700" anchor="t" anchorCtr="0">
            <a:no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 name="Google Shape;12;p1"/>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3" name="Google Shape;13;p1"/>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4" name="Google Shape;14;p1"/>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2931996241"/>
      </p:ext>
    </p:extLst>
  </p:cSld>
  <p:clrMap bg1="lt1" tx1="dk1" bg2="dk2" tx2="lt2" accent1="accent1" accent2="accent2" accent3="accent3" accent4="accent4" accent5="accent5" accent6="accent6" hlink="hlink" folHlink="folHlink"/>
  <p:sldLayoutIdLst>
    <p:sldLayoutId id="2147483835" r:id="rId1"/>
    <p:sldLayoutId id="2147483836" r:id="rId2"/>
    <p:sldLayoutId id="2147483837" r:id="rId3"/>
    <p:sldLayoutId id="2147483838" r:id="rId4"/>
    <p:sldLayoutId id="2147483839" r:id="rId5"/>
    <p:sldLayoutId id="2147483840" r:id="rId6"/>
    <p:sldLayoutId id="2147483841" r:id="rId7"/>
    <p:sldLayoutId id="2147483842" r:id="rId8"/>
    <p:sldLayoutId id="2147483843" r:id="rId9"/>
    <p:sldLayoutId id="2147483844" r:id="rId10"/>
    <p:sldLayoutId id="2147483845"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2.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hyperlink" Target="https://worldbreastfeedingweek.org/pledge/" TargetMode="External"/><Relationship Id="rId7" Type="http://schemas.openxmlformats.org/officeDocument/2006/relationships/hyperlink" Target="https://www.instagram.com/waba_global/" TargetMode="External"/><Relationship Id="rId2" Type="http://schemas.openxmlformats.org/officeDocument/2006/relationships/notesSlide" Target="../notesSlides/notesSlide4.xml"/><Relationship Id="rId1" Type="http://schemas.openxmlformats.org/officeDocument/2006/relationships/slideLayout" Target="../slideLayouts/slideLayout12.xml"/><Relationship Id="rId6" Type="http://schemas.openxmlformats.org/officeDocument/2006/relationships/hyperlink" Target="https://twitter.com/WABAsecretariat" TargetMode="External"/><Relationship Id="rId5" Type="http://schemas.openxmlformats.org/officeDocument/2006/relationships/hyperlink" Target="https://www.facebook.com/WABA.WBW/" TargetMode="External"/><Relationship Id="rId4" Type="http://schemas.openxmlformats.org/officeDocument/2006/relationships/hyperlink" Target="http://www.worldbreastfeedingweek.org/"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12.xml"/><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5.jpeg"/><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7.jpeg"/><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9.jpg"/><Relationship Id="rId1" Type="http://schemas.openxmlformats.org/officeDocument/2006/relationships/slideLayout" Target="../slideLayouts/slideLayout2.xml"/><Relationship Id="rId6" Type="http://schemas.openxmlformats.org/officeDocument/2006/relationships/image" Target="../media/image2.png"/><Relationship Id="rId5" Type="http://schemas.microsoft.com/office/2007/relationships/hdphoto" Target="../media/hdphoto1.wdp"/><Relationship Id="rId4" Type="http://schemas.openxmlformats.org/officeDocument/2006/relationships/image" Target="../media/image10.png"/></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5.jpeg"/><Relationship Id="rId1" Type="http://schemas.openxmlformats.org/officeDocument/2006/relationships/slideLayout" Target="../slideLayouts/slideLayout2.xml"/><Relationship Id="rId6" Type="http://schemas.openxmlformats.org/officeDocument/2006/relationships/image" Target="../media/image2.png"/><Relationship Id="rId5" Type="http://schemas.openxmlformats.org/officeDocument/2006/relationships/image" Target="../media/image12.jpg"/><Relationship Id="rId4" Type="http://schemas.microsoft.com/office/2007/relationships/hdphoto" Target="../media/hdphoto1.wdp"/></Relationships>
</file>

<file path=ppt/slides/_rels/slide9.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3.xml"/><Relationship Id="rId1" Type="http://schemas.openxmlformats.org/officeDocument/2006/relationships/slideLayout" Target="../slideLayouts/slideLayout12.xml"/><Relationship Id="rId5" Type="http://schemas.openxmlformats.org/officeDocument/2006/relationships/image" Target="../media/image2.png"/><Relationship Id="rId4" Type="http://schemas.openxmlformats.org/officeDocument/2006/relationships/image" Target="../media/image14.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D0CECE"/>
        </a:solidFill>
        <a:effectLst/>
      </p:bgPr>
    </p:bg>
    <p:spTree>
      <p:nvGrpSpPr>
        <p:cNvPr id="1" name="Shape 88"/>
        <p:cNvGrpSpPr/>
        <p:nvPr/>
      </p:nvGrpSpPr>
      <p:grpSpPr>
        <a:xfrm>
          <a:off x="0" y="0"/>
          <a:ext cx="0" cy="0"/>
          <a:chOff x="0" y="0"/>
          <a:chExt cx="0" cy="0"/>
        </a:xfrm>
      </p:grpSpPr>
      <p:sp>
        <p:nvSpPr>
          <p:cNvPr id="90" name="Google Shape;90;p13"/>
          <p:cNvSpPr/>
          <p:nvPr/>
        </p:nvSpPr>
        <p:spPr>
          <a:xfrm>
            <a:off x="-1" y="4088500"/>
            <a:ext cx="9144000" cy="2513545"/>
          </a:xfrm>
          <a:prstGeom prst="rect">
            <a:avLst/>
          </a:prstGeom>
          <a:noFill/>
          <a:ln>
            <a:noFill/>
          </a:ln>
        </p:spPr>
        <p:txBody>
          <a:bodyPr spcFirstLastPara="1" wrap="square" lIns="91425" tIns="45700" rIns="91425" bIns="45700" anchor="t"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1800"/>
              <a:buFont typeface="Arial"/>
              <a:buNone/>
              <a:tabLst/>
              <a:defRPr/>
            </a:pPr>
            <a:r>
              <a:rPr kumimoji="0" lang="fr-FR" sz="2200" b="0" i="0" u="none" strike="noStrike" kern="0" cap="none" spc="0" normalizeH="0" baseline="0" noProof="0" dirty="0">
                <a:ln>
                  <a:noFill/>
                </a:ln>
                <a:solidFill>
                  <a:srgbClr val="000000"/>
                </a:solidFill>
                <a:effectLst/>
                <a:uLnTx/>
                <a:uFillTx/>
                <a:latin typeface="Tahoma"/>
                <a:ea typeface="Tahoma"/>
                <a:cs typeface="Tahoma"/>
                <a:sym typeface="Tahoma"/>
              </a:rPr>
              <a:t>La Semaine mondiale de l’allaitement maternel 2020 (#WBW2020) met en évidence les liens entre l’allaitement maternel et la santé planétaire. Les hommes et la planète étant inter-reliés, cela implique que nous trouvions des solutions durables profitant aux deux parties. Nous pouvons tous agir sur la réduction de notre empreinte carbone7 et sur notre empreinte écologique8, à commencer par l’alimentation de nos nourrissons. L'allaitement est un exemple de solution durable.</a:t>
            </a:r>
            <a:endParaRPr kumimoji="0" sz="2200" b="0" i="0" u="none" strike="noStrike" kern="0" cap="none" spc="0" normalizeH="0" baseline="0" noProof="0" dirty="0">
              <a:ln>
                <a:noFill/>
              </a:ln>
              <a:solidFill>
                <a:srgbClr val="000000"/>
              </a:solidFill>
              <a:effectLst/>
              <a:uLnTx/>
              <a:uFillTx/>
              <a:latin typeface="Arial"/>
              <a:ea typeface="Arial"/>
              <a:cs typeface="Arial"/>
              <a:sym typeface="Arial"/>
            </a:endParaRPr>
          </a:p>
        </p:txBody>
      </p:sp>
      <p:pic>
        <p:nvPicPr>
          <p:cNvPr id="1026" name="Picture 2">
            <a:extLst>
              <a:ext uri="{FF2B5EF4-FFF2-40B4-BE49-F238E27FC236}">
                <a16:creationId xmlns:a16="http://schemas.microsoft.com/office/drawing/2014/main" id="{2D9834ED-D021-483B-BC84-CE5C364A4B22}"/>
              </a:ext>
            </a:extLst>
          </p:cNvPr>
          <p:cNvPicPr>
            <a:picLocks noChangeAspect="1" noChangeArrowheads="1"/>
          </p:cNvPicPr>
          <p:nvPr/>
        </p:nvPicPr>
        <p:blipFill rotWithShape="1">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l="16697" t="4981" r="21236" b="4013"/>
          <a:stretch/>
        </p:blipFill>
        <p:spPr bwMode="auto">
          <a:xfrm>
            <a:off x="3027684" y="914695"/>
            <a:ext cx="3088630" cy="3213003"/>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pic>
        <p:nvPicPr>
          <p:cNvPr id="2" name="Google Shape;172;p21">
            <a:extLst>
              <a:ext uri="{FF2B5EF4-FFF2-40B4-BE49-F238E27FC236}">
                <a16:creationId xmlns:a16="http://schemas.microsoft.com/office/drawing/2014/main" id="{F66CA627-18E0-42CC-A0CB-DAA4AD540087}"/>
              </a:ext>
            </a:extLst>
          </p:cNvPr>
          <p:cNvPicPr preferRelativeResize="0"/>
          <p:nvPr/>
        </p:nvPicPr>
        <p:blipFill rotWithShape="1">
          <a:blip r:embed="rId4">
            <a:alphaModFix/>
          </a:blip>
          <a:srcRect r="737"/>
          <a:stretch/>
        </p:blipFill>
        <p:spPr>
          <a:xfrm>
            <a:off x="0" y="-4753"/>
            <a:ext cx="9144000" cy="901692"/>
          </a:xfrm>
          <a:prstGeom prst="rect">
            <a:avLst/>
          </a:prstGeom>
          <a:solidFill>
            <a:schemeClr val="lt1"/>
          </a:solid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D0CECE"/>
        </a:solidFill>
        <a:effectLst/>
      </p:bgPr>
    </p:bg>
    <p:spTree>
      <p:nvGrpSpPr>
        <p:cNvPr id="1" name="Shape 168"/>
        <p:cNvGrpSpPr/>
        <p:nvPr/>
      </p:nvGrpSpPr>
      <p:grpSpPr>
        <a:xfrm>
          <a:off x="0" y="0"/>
          <a:ext cx="0" cy="0"/>
          <a:chOff x="0" y="0"/>
          <a:chExt cx="0" cy="0"/>
        </a:xfrm>
      </p:grpSpPr>
      <p:sp>
        <p:nvSpPr>
          <p:cNvPr id="169" name="Google Shape;169;p21"/>
          <p:cNvSpPr txBox="1"/>
          <p:nvPr/>
        </p:nvSpPr>
        <p:spPr>
          <a:xfrm>
            <a:off x="67437" y="721354"/>
            <a:ext cx="9054353" cy="964500"/>
          </a:xfrm>
          <a:prstGeom prst="rect">
            <a:avLst/>
          </a:prstGeom>
          <a:noFill/>
          <a:ln>
            <a:noFill/>
          </a:ln>
        </p:spPr>
        <p:txBody>
          <a:bodyPr spcFirstLastPara="1" wrap="square" lIns="91425" tIns="91425" rIns="91425" bIns="91425" anchor="ctr" anchorCtr="0">
            <a:noAutofit/>
          </a:bodyPr>
          <a:lstStyle/>
          <a:p>
            <a:pPr marL="457200" marR="0" lvl="0" indent="0" algn="ctr" defTabSz="914400" rtl="0" eaLnBrk="1" fontAlgn="auto" latinLnBrk="0" hangingPunct="1">
              <a:lnSpc>
                <a:spcPct val="100000"/>
              </a:lnSpc>
              <a:spcBef>
                <a:spcPts val="0"/>
              </a:spcBef>
              <a:spcAft>
                <a:spcPts val="0"/>
              </a:spcAft>
              <a:buClr>
                <a:srgbClr val="000000"/>
              </a:buClr>
              <a:buSzPts val="3000"/>
              <a:buFont typeface="Arial"/>
              <a:buNone/>
              <a:tabLst/>
              <a:defRPr/>
            </a:pPr>
            <a:r>
              <a:rPr kumimoji="0" lang="fr-FR" sz="3000" b="1" i="0" u="sng" strike="noStrike" kern="0" cap="none" spc="0" normalizeH="0" baseline="0" noProof="0" dirty="0">
                <a:ln>
                  <a:noFill/>
                </a:ln>
                <a:solidFill>
                  <a:srgbClr val="000000"/>
                </a:solidFill>
                <a:effectLst/>
                <a:uLnTx/>
                <a:uFillTx/>
                <a:latin typeface="Tahoma"/>
                <a:ea typeface="Tahoma"/>
                <a:cs typeface="Tahoma"/>
                <a:sym typeface="Tahoma"/>
              </a:rPr>
              <a:t>5 FAÇONS DE CÉLÉBRER LA #SMAM2020</a:t>
            </a:r>
            <a:endParaRPr kumimoji="0" sz="3000" b="1" i="0" u="sng" strike="noStrike" kern="0" cap="none" spc="0" normalizeH="0" baseline="0" noProof="0" dirty="0">
              <a:ln>
                <a:noFill/>
              </a:ln>
              <a:solidFill>
                <a:srgbClr val="000000"/>
              </a:solidFill>
              <a:effectLst/>
              <a:uLnTx/>
              <a:uFillTx/>
              <a:latin typeface="Tahoma"/>
              <a:ea typeface="Tahoma"/>
              <a:cs typeface="Tahoma"/>
              <a:sym typeface="Tahoma"/>
            </a:endParaRPr>
          </a:p>
        </p:txBody>
      </p:sp>
      <p:sp>
        <p:nvSpPr>
          <p:cNvPr id="170" name="Google Shape;170;p21"/>
          <p:cNvSpPr txBox="1"/>
          <p:nvPr/>
        </p:nvSpPr>
        <p:spPr>
          <a:xfrm>
            <a:off x="0" y="1597359"/>
            <a:ext cx="9054354" cy="4077578"/>
          </a:xfrm>
          <a:prstGeom prst="rect">
            <a:avLst/>
          </a:prstGeom>
          <a:noFill/>
          <a:ln>
            <a:noFill/>
          </a:ln>
        </p:spPr>
        <p:txBody>
          <a:bodyPr spcFirstLastPara="1" wrap="square" lIns="91425" tIns="91425" rIns="91425" bIns="91425" anchor="t" anchorCtr="0">
            <a:noAutofit/>
          </a:bodyPr>
          <a:lstStyle/>
          <a:p>
            <a:pPr marL="342900" marR="0" lvl="0" indent="-342900" algn="l" defTabSz="914400" rtl="0" eaLnBrk="1" fontAlgn="auto" latinLnBrk="0" hangingPunct="1">
              <a:lnSpc>
                <a:spcPct val="107000"/>
              </a:lnSpc>
              <a:spcBef>
                <a:spcPts val="0"/>
              </a:spcBef>
              <a:spcAft>
                <a:spcPts val="800"/>
              </a:spcAft>
              <a:buClr>
                <a:srgbClr val="000000"/>
              </a:buClr>
              <a:buSzTx/>
              <a:buFont typeface="+mj-lt"/>
              <a:buAutoNum type="arabicPeriod"/>
              <a:tabLst>
                <a:tab pos="457200" algn="l"/>
              </a:tabLst>
              <a:defRPr/>
            </a:pPr>
            <a:r>
              <a:rPr kumimoji="0" lang="fr-FR" sz="1800" b="0" i="0" u="none" strike="noStrike" kern="0" cap="none" spc="0" normalizeH="0" baseline="0" noProof="0" dirty="0">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sym typeface="Arial"/>
              </a:rPr>
              <a:t>Partagez sur nos plateformes de réseaux sociaux :</a:t>
            </a:r>
            <a:endParaRPr kumimoji="0" lang="en-MY" sz="1800" b="0" i="0" u="none" strike="noStrike" kern="0" cap="none" spc="0" normalizeH="0" baseline="0" noProof="0" dirty="0">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sym typeface="Arial"/>
            </a:endParaRPr>
          </a:p>
          <a:p>
            <a:pPr marL="742950" marR="0" lvl="1" indent="-285750" algn="l" defTabSz="914400" rtl="0" eaLnBrk="1" fontAlgn="auto" latinLnBrk="0" hangingPunct="1">
              <a:lnSpc>
                <a:spcPct val="107000"/>
              </a:lnSpc>
              <a:spcBef>
                <a:spcPts val="0"/>
              </a:spcBef>
              <a:spcAft>
                <a:spcPts val="800"/>
              </a:spcAft>
              <a:buClr>
                <a:srgbClr val="000000"/>
              </a:buClr>
              <a:buSzTx/>
              <a:buFont typeface="+mj-lt"/>
              <a:buAutoNum type="alphaLcPeriod"/>
              <a:tabLst>
                <a:tab pos="914400" algn="l"/>
              </a:tabLst>
              <a:defRPr/>
            </a:pPr>
            <a:r>
              <a:rPr kumimoji="0" lang="fr-FR" sz="1600" b="0" i="0" u="none" strike="noStrike" kern="0" cap="none" spc="0" normalizeH="0" baseline="0" noProof="0" dirty="0">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sym typeface="Arial"/>
              </a:rPr>
              <a:t>vos expériences d'allaitement maternel et le soutien dont vous avez besoin pendant la pandémie de COVID-19</a:t>
            </a:r>
            <a:endParaRPr kumimoji="0" lang="en-MY" sz="1600" b="0" i="0" u="none" strike="noStrike" kern="0" cap="none" spc="0" normalizeH="0" baseline="0" noProof="0" dirty="0">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sym typeface="Arial"/>
            </a:endParaRPr>
          </a:p>
          <a:p>
            <a:pPr marL="742950" marR="0" lvl="1" indent="-285750" algn="l" defTabSz="914400" rtl="0" eaLnBrk="1" fontAlgn="auto" latinLnBrk="0" hangingPunct="1">
              <a:lnSpc>
                <a:spcPct val="107000"/>
              </a:lnSpc>
              <a:spcBef>
                <a:spcPts val="0"/>
              </a:spcBef>
              <a:spcAft>
                <a:spcPts val="800"/>
              </a:spcAft>
              <a:buClr>
                <a:srgbClr val="000000"/>
              </a:buClr>
              <a:buSzTx/>
              <a:buFont typeface="+mj-lt"/>
              <a:buAutoNum type="alphaLcPeriod"/>
              <a:tabLst>
                <a:tab pos="914400" algn="l"/>
              </a:tabLst>
              <a:defRPr/>
            </a:pPr>
            <a:r>
              <a:rPr kumimoji="0" lang="fr-FR" sz="1600" b="0" i="0" u="none" strike="noStrike" kern="0" cap="none" spc="0" normalizeH="0" baseline="0" noProof="0" dirty="0">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sym typeface="Arial"/>
              </a:rPr>
              <a:t>vos réflexions sur les liens entre l'allaitement maternel et l'environnement / le changement climatique</a:t>
            </a:r>
            <a:endParaRPr kumimoji="0" lang="en-MY" sz="1600" b="0" i="0" u="none" strike="noStrike" kern="0" cap="none" spc="0" normalizeH="0" baseline="0" noProof="0" dirty="0">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sym typeface="Arial"/>
            </a:endParaRPr>
          </a:p>
          <a:p>
            <a:pPr marL="342900" marR="0" lvl="0" indent="-342900" algn="l" defTabSz="914400" rtl="0" eaLnBrk="1" fontAlgn="auto" latinLnBrk="0" hangingPunct="1">
              <a:lnSpc>
                <a:spcPct val="107000"/>
              </a:lnSpc>
              <a:spcBef>
                <a:spcPts val="0"/>
              </a:spcBef>
              <a:spcAft>
                <a:spcPts val="800"/>
              </a:spcAft>
              <a:buClr>
                <a:srgbClr val="000000"/>
              </a:buClr>
              <a:buSzTx/>
              <a:buFont typeface="+mj-lt"/>
              <a:buAutoNum type="arabicPeriod"/>
              <a:tabLst>
                <a:tab pos="457200" algn="l"/>
              </a:tabLst>
              <a:defRPr/>
            </a:pPr>
            <a:r>
              <a:rPr kumimoji="0" lang="fr-FR" sz="1800" b="0" i="0" u="sng" strike="noStrike" kern="0" cap="none" spc="0" normalizeH="0" baseline="0" noProof="0" dirty="0">
                <a:ln>
                  <a:noFill/>
                </a:ln>
                <a:solidFill>
                  <a:srgbClr val="0563C1"/>
                </a:solidFill>
                <a:effectLst/>
                <a:uLnTx/>
                <a:uFillTx/>
                <a:latin typeface="Tahoma" panose="020B0604030504040204" pitchFamily="34" charset="0"/>
                <a:ea typeface="Tahoma" panose="020B0604030504040204" pitchFamily="34" charset="0"/>
                <a:cs typeface="Tahoma" panose="020B0604030504040204" pitchFamily="34" charset="0"/>
                <a:sym typeface="Arial"/>
                <a:hlinkClick r:id="rId3"/>
              </a:rPr>
              <a:t>Engagez-vous</a:t>
            </a:r>
            <a:r>
              <a:rPr kumimoji="0" lang="fr-FR" sz="1800" b="0" i="0" u="none" strike="noStrike" kern="0" cap="none" spc="0" normalizeH="0" baseline="0" noProof="0" dirty="0">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sym typeface="Arial"/>
              </a:rPr>
              <a:t> et relatez vos activités (physiques ou virtuelles) dans le cadre de la #SMAM2020</a:t>
            </a:r>
            <a:endParaRPr kumimoji="0" lang="en-MY" sz="1800" b="0" i="0" u="none" strike="noStrike" kern="0" cap="none" spc="0" normalizeH="0" baseline="0" noProof="0" dirty="0">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sym typeface="Arial"/>
            </a:endParaRPr>
          </a:p>
          <a:p>
            <a:pPr marL="342900" marR="0" lvl="0" indent="-342900" algn="l" defTabSz="914400" rtl="0" eaLnBrk="1" fontAlgn="auto" latinLnBrk="0" hangingPunct="1">
              <a:lnSpc>
                <a:spcPct val="107000"/>
              </a:lnSpc>
              <a:spcBef>
                <a:spcPts val="0"/>
              </a:spcBef>
              <a:spcAft>
                <a:spcPts val="800"/>
              </a:spcAft>
              <a:buClr>
                <a:srgbClr val="000000"/>
              </a:buClr>
              <a:buSzTx/>
              <a:buFont typeface="+mj-lt"/>
              <a:buAutoNum type="arabicPeriod"/>
              <a:tabLst>
                <a:tab pos="457200" algn="l"/>
              </a:tabLst>
              <a:defRPr/>
            </a:pPr>
            <a:r>
              <a:rPr kumimoji="0" lang="fr-FR" sz="1800" b="0" i="0" u="none" strike="noStrike" kern="0" cap="none" spc="0" normalizeH="0" baseline="0" noProof="0" dirty="0">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sym typeface="Arial"/>
              </a:rPr>
              <a:t>Écoutez nos podcasts #SMAM2020 et envoyez-nous vos questions ou commentaires</a:t>
            </a:r>
            <a:endParaRPr kumimoji="0" lang="en-MY" sz="1800" b="0" i="0" u="none" strike="noStrike" kern="0" cap="none" spc="0" normalizeH="0" baseline="0" noProof="0" dirty="0">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sym typeface="Arial"/>
            </a:endParaRPr>
          </a:p>
          <a:p>
            <a:pPr marL="342900" marR="0" lvl="0" indent="-342900" algn="l" defTabSz="914400" rtl="0" eaLnBrk="1" fontAlgn="auto" latinLnBrk="0" hangingPunct="1">
              <a:lnSpc>
                <a:spcPct val="107000"/>
              </a:lnSpc>
              <a:spcBef>
                <a:spcPts val="0"/>
              </a:spcBef>
              <a:spcAft>
                <a:spcPts val="800"/>
              </a:spcAft>
              <a:buClr>
                <a:srgbClr val="000000"/>
              </a:buClr>
              <a:buSzTx/>
              <a:buFont typeface="+mj-lt"/>
              <a:buAutoNum type="arabicPeriod"/>
              <a:tabLst>
                <a:tab pos="457200" algn="l"/>
              </a:tabLst>
              <a:defRPr/>
            </a:pPr>
            <a:r>
              <a:rPr kumimoji="0" lang="fr-FR" sz="1800" b="0" i="0" u="none" strike="noStrike" kern="0" cap="none" spc="0" normalizeH="0" baseline="0" noProof="0" dirty="0">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sym typeface="Arial"/>
              </a:rPr>
              <a:t>Participez à l'événement Ask Me Anything (AMA) de la #SMAM2020</a:t>
            </a:r>
            <a:endParaRPr kumimoji="0" lang="en-MY" sz="1800" b="0" i="0" u="none" strike="noStrike" kern="0" cap="none" spc="0" normalizeH="0" baseline="0" noProof="0" dirty="0">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sym typeface="Arial"/>
            </a:endParaRPr>
          </a:p>
          <a:p>
            <a:pPr marL="342900" marR="0" lvl="0" indent="-342900" algn="l" defTabSz="914400" rtl="0" eaLnBrk="1" fontAlgn="auto" latinLnBrk="0" hangingPunct="1">
              <a:lnSpc>
                <a:spcPct val="107000"/>
              </a:lnSpc>
              <a:spcBef>
                <a:spcPts val="0"/>
              </a:spcBef>
              <a:spcAft>
                <a:spcPts val="800"/>
              </a:spcAft>
              <a:buClr>
                <a:srgbClr val="000000"/>
              </a:buClr>
              <a:buSzTx/>
              <a:buFont typeface="+mj-lt"/>
              <a:buAutoNum type="arabicPeriod"/>
              <a:tabLst>
                <a:tab pos="457200" algn="l"/>
              </a:tabLst>
              <a:defRPr/>
            </a:pPr>
            <a:r>
              <a:rPr kumimoji="0" lang="fr-FR" sz="1800" b="0" i="0" u="none" strike="noStrike" kern="0" cap="none" spc="0" normalizeH="0" baseline="0" noProof="0" dirty="0">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sym typeface="Arial"/>
              </a:rPr>
              <a:t>Suivez le </a:t>
            </a:r>
            <a:r>
              <a:rPr kumimoji="0" lang="fr-FR" sz="1800" b="0" i="0" u="sng" strike="noStrike" kern="0" cap="none" spc="0" normalizeH="0" baseline="0" noProof="0" dirty="0">
                <a:ln>
                  <a:noFill/>
                </a:ln>
                <a:solidFill>
                  <a:srgbClr val="0563C1"/>
                </a:solidFill>
                <a:effectLst/>
                <a:uLnTx/>
                <a:uFillTx/>
                <a:latin typeface="Tahoma" panose="020B0604030504040204" pitchFamily="34" charset="0"/>
                <a:ea typeface="Tahoma" panose="020B0604030504040204" pitchFamily="34" charset="0"/>
                <a:cs typeface="Tahoma" panose="020B0604030504040204" pitchFamily="34" charset="0"/>
                <a:sym typeface="Arial"/>
                <a:hlinkClick r:id="rId4"/>
              </a:rPr>
              <a:t>site de la SMAM</a:t>
            </a:r>
            <a:r>
              <a:rPr kumimoji="0" lang="fr-FR" sz="1800" b="0" i="0" u="none" strike="noStrike" kern="0" cap="none" spc="0" normalizeH="0" baseline="0" noProof="0" dirty="0">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sym typeface="Arial"/>
              </a:rPr>
              <a:t> (en anglais) et les plateformes de réseaux sociaux (</a:t>
            </a:r>
            <a:r>
              <a:rPr kumimoji="0" lang="fr-FR" sz="1800" b="0" i="0" u="sng" strike="noStrike" kern="0" cap="none" spc="0" normalizeH="0" baseline="0" noProof="0" dirty="0">
                <a:ln>
                  <a:noFill/>
                </a:ln>
                <a:solidFill>
                  <a:srgbClr val="0563C1"/>
                </a:solidFill>
                <a:effectLst/>
                <a:uLnTx/>
                <a:uFillTx/>
                <a:latin typeface="Tahoma" panose="020B0604030504040204" pitchFamily="34" charset="0"/>
                <a:ea typeface="Tahoma" panose="020B0604030504040204" pitchFamily="34" charset="0"/>
                <a:cs typeface="Tahoma" panose="020B0604030504040204" pitchFamily="34" charset="0"/>
                <a:sym typeface="Arial"/>
                <a:hlinkClick r:id="rId5"/>
              </a:rPr>
              <a:t>Facebook</a:t>
            </a:r>
            <a:r>
              <a:rPr kumimoji="0" lang="fr-FR" sz="1800" b="0" i="0" u="none" strike="noStrike" kern="0" cap="none" spc="0" normalizeH="0" baseline="0" noProof="0" dirty="0">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sym typeface="Arial"/>
              </a:rPr>
              <a:t>, </a:t>
            </a:r>
            <a:r>
              <a:rPr kumimoji="0" lang="fr-FR" sz="1800" b="0" i="0" u="sng" strike="noStrike" kern="0" cap="none" spc="0" normalizeH="0" baseline="0" noProof="0" dirty="0">
                <a:ln>
                  <a:noFill/>
                </a:ln>
                <a:solidFill>
                  <a:srgbClr val="0563C1"/>
                </a:solidFill>
                <a:effectLst/>
                <a:uLnTx/>
                <a:uFillTx/>
                <a:latin typeface="Tahoma" panose="020B0604030504040204" pitchFamily="34" charset="0"/>
                <a:ea typeface="Tahoma" panose="020B0604030504040204" pitchFamily="34" charset="0"/>
                <a:cs typeface="Tahoma" panose="020B0604030504040204" pitchFamily="34" charset="0"/>
                <a:sym typeface="Arial"/>
                <a:hlinkClick r:id="rId6"/>
              </a:rPr>
              <a:t>Twitter</a:t>
            </a:r>
            <a:r>
              <a:rPr kumimoji="0" lang="fr-FR" sz="1800" b="0" i="0" u="none" strike="noStrike" kern="0" cap="none" spc="0" normalizeH="0" baseline="0" noProof="0" dirty="0">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sym typeface="Arial"/>
              </a:rPr>
              <a:t> et </a:t>
            </a:r>
            <a:r>
              <a:rPr kumimoji="0" lang="fr-FR" sz="1800" b="0" i="0" u="sng" strike="noStrike" kern="0" cap="none" spc="0" normalizeH="0" baseline="0" noProof="0" dirty="0">
                <a:ln>
                  <a:noFill/>
                </a:ln>
                <a:solidFill>
                  <a:srgbClr val="0563C1"/>
                </a:solidFill>
                <a:effectLst/>
                <a:uLnTx/>
                <a:uFillTx/>
                <a:latin typeface="Tahoma" panose="020B0604030504040204" pitchFamily="34" charset="0"/>
                <a:ea typeface="Tahoma" panose="020B0604030504040204" pitchFamily="34" charset="0"/>
                <a:cs typeface="Tahoma" panose="020B0604030504040204" pitchFamily="34" charset="0"/>
                <a:sym typeface="Arial"/>
                <a:hlinkClick r:id="rId7"/>
              </a:rPr>
              <a:t>Instagram</a:t>
            </a:r>
            <a:r>
              <a:rPr kumimoji="0" lang="fr-FR" sz="1800" b="0" i="0" u="none" strike="noStrike" kern="0" cap="none" spc="0" normalizeH="0" baseline="0" noProof="0" dirty="0">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sym typeface="Arial"/>
              </a:rPr>
              <a:t>) pour plus d'idées d'activités et d'actualités</a:t>
            </a:r>
            <a:endParaRPr kumimoji="0" lang="en-MY" sz="1800" b="0" i="0" u="none" strike="noStrike" kern="0" cap="none" spc="0" normalizeH="0" baseline="0" noProof="0" dirty="0">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sym typeface="Arial"/>
            </a:endParaRPr>
          </a:p>
        </p:txBody>
      </p:sp>
      <p:pic>
        <p:nvPicPr>
          <p:cNvPr id="172" name="Google Shape;172;p21"/>
          <p:cNvPicPr preferRelativeResize="0"/>
          <p:nvPr/>
        </p:nvPicPr>
        <p:blipFill rotWithShape="1">
          <a:blip r:embed="rId8">
            <a:alphaModFix/>
          </a:blip>
          <a:srcRect r="737"/>
          <a:stretch/>
        </p:blipFill>
        <p:spPr>
          <a:xfrm>
            <a:off x="0" y="-4753"/>
            <a:ext cx="9144000" cy="901692"/>
          </a:xfrm>
          <a:prstGeom prst="rect">
            <a:avLst/>
          </a:prstGeom>
          <a:solidFill>
            <a:schemeClr val="lt1"/>
          </a:solidFill>
          <a:ln>
            <a:noFill/>
          </a:ln>
        </p:spPr>
      </p:pic>
      <p:sp>
        <p:nvSpPr>
          <p:cNvPr id="2" name="Google Shape;358;p31">
            <a:extLst>
              <a:ext uri="{FF2B5EF4-FFF2-40B4-BE49-F238E27FC236}">
                <a16:creationId xmlns:a16="http://schemas.microsoft.com/office/drawing/2014/main" id="{5096E3E4-5E5F-4648-AB89-BA7A87EA8CE6}"/>
              </a:ext>
            </a:extLst>
          </p:cNvPr>
          <p:cNvSpPr/>
          <p:nvPr/>
        </p:nvSpPr>
        <p:spPr>
          <a:xfrm>
            <a:off x="281275" y="5916305"/>
            <a:ext cx="8586000" cy="843900"/>
          </a:xfrm>
          <a:prstGeom prst="rect">
            <a:avLst/>
          </a:prstGeom>
          <a:noFill/>
          <a:ln w="76200" cap="flat" cmpd="sng">
            <a:solidFill>
              <a:srgbClr val="00FFFF"/>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2500"/>
              <a:buFont typeface="Arial"/>
              <a:buNone/>
              <a:tabLst/>
              <a:defRPr/>
            </a:pPr>
            <a:r>
              <a:rPr kumimoji="0" lang="fr-FR" sz="2500" b="0" i="0" u="none" strike="noStrike" kern="0" cap="none" spc="0" normalizeH="0" baseline="0" noProof="0" dirty="0">
                <a:ln>
                  <a:noFill/>
                </a:ln>
                <a:solidFill>
                  <a:srgbClr val="000000"/>
                </a:solidFill>
                <a:effectLst/>
                <a:uLnTx/>
                <a:uFillTx/>
                <a:latin typeface="Tahoma"/>
                <a:ea typeface="Tahoma"/>
                <a:cs typeface="Tahoma"/>
                <a:sym typeface="Tahoma"/>
              </a:rPr>
              <a:t>Dites-nous comment vous comptez participer pour célébrer la #SMAM2020 !</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D0CECE"/>
        </a:solidFill>
        <a:effectLst/>
      </p:bgPr>
    </p:bg>
    <p:spTree>
      <p:nvGrpSpPr>
        <p:cNvPr id="1" name="Shape 96"/>
        <p:cNvGrpSpPr/>
        <p:nvPr/>
      </p:nvGrpSpPr>
      <p:grpSpPr>
        <a:xfrm>
          <a:off x="0" y="0"/>
          <a:ext cx="0" cy="0"/>
          <a:chOff x="0" y="0"/>
          <a:chExt cx="0" cy="0"/>
        </a:xfrm>
      </p:grpSpPr>
      <p:pic>
        <p:nvPicPr>
          <p:cNvPr id="2050" name="Picture 2">
            <a:extLst>
              <a:ext uri="{FF2B5EF4-FFF2-40B4-BE49-F238E27FC236}">
                <a16:creationId xmlns:a16="http://schemas.microsoft.com/office/drawing/2014/main" id="{4F247EEB-8842-436B-BC43-7672936D81E5}"/>
              </a:ext>
            </a:extLst>
          </p:cNvPr>
          <p:cNvPicPr>
            <a:picLocks noChangeAspect="1" noChangeArrowheads="1"/>
          </p:cNvPicPr>
          <p:nvPr/>
        </p:nvPicPr>
        <p:blipFill rotWithShape="1">
          <a:blip r:embed="rId3">
            <a:clrChange>
              <a:clrFrom>
                <a:srgbClr val="E7E7E8"/>
              </a:clrFrom>
              <a:clrTo>
                <a:srgbClr val="E7E7E8">
                  <a:alpha val="0"/>
                </a:srgbClr>
              </a:clrTo>
            </a:clrChange>
            <a:extLst>
              <a:ext uri="{28A0092B-C50C-407E-A947-70E740481C1C}">
                <a14:useLocalDpi xmlns:a14="http://schemas.microsoft.com/office/drawing/2010/main" val="0"/>
              </a:ext>
            </a:extLst>
          </a:blip>
          <a:srcRect l="4560" t="38480" r="72776" b="19582"/>
          <a:stretch/>
        </p:blipFill>
        <p:spPr bwMode="auto">
          <a:xfrm>
            <a:off x="724170" y="1312192"/>
            <a:ext cx="2631772" cy="2738371"/>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pic>
        <p:nvPicPr>
          <p:cNvPr id="6" name="Picture 2">
            <a:extLst>
              <a:ext uri="{FF2B5EF4-FFF2-40B4-BE49-F238E27FC236}">
                <a16:creationId xmlns:a16="http://schemas.microsoft.com/office/drawing/2014/main" id="{C52B62C7-1D0D-40C4-B817-8AC9CB7C1C7E}"/>
              </a:ext>
            </a:extLst>
          </p:cNvPr>
          <p:cNvPicPr>
            <a:picLocks noChangeAspect="1" noChangeArrowheads="1"/>
          </p:cNvPicPr>
          <p:nvPr/>
        </p:nvPicPr>
        <p:blipFill rotWithShape="1">
          <a:blip r:embed="rId3">
            <a:clrChange>
              <a:clrFrom>
                <a:srgbClr val="E7E7E8"/>
              </a:clrFrom>
              <a:clrTo>
                <a:srgbClr val="E7E7E8">
                  <a:alpha val="0"/>
                </a:srgbClr>
              </a:clrTo>
            </a:clrChange>
            <a:extLst>
              <a:ext uri="{28A0092B-C50C-407E-A947-70E740481C1C}">
                <a14:useLocalDpi xmlns:a14="http://schemas.microsoft.com/office/drawing/2010/main" val="0"/>
              </a:ext>
            </a:extLst>
          </a:blip>
          <a:srcRect l="4560" t="28983" r="6060" b="60073"/>
          <a:stretch/>
        </p:blipFill>
        <p:spPr bwMode="auto">
          <a:xfrm>
            <a:off x="-2617" y="914695"/>
            <a:ext cx="9146617" cy="629738"/>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pic>
        <p:nvPicPr>
          <p:cNvPr id="7" name="Picture 2">
            <a:extLst>
              <a:ext uri="{FF2B5EF4-FFF2-40B4-BE49-F238E27FC236}">
                <a16:creationId xmlns:a16="http://schemas.microsoft.com/office/drawing/2014/main" id="{DD925B25-9E59-4FC2-98E7-F7B67F0330B7}"/>
              </a:ext>
            </a:extLst>
          </p:cNvPr>
          <p:cNvPicPr>
            <a:picLocks noChangeAspect="1" noChangeArrowheads="1"/>
          </p:cNvPicPr>
          <p:nvPr/>
        </p:nvPicPr>
        <p:blipFill rotWithShape="1">
          <a:blip r:embed="rId3">
            <a:clrChange>
              <a:clrFrom>
                <a:srgbClr val="E7E7E8"/>
              </a:clrFrom>
              <a:clrTo>
                <a:srgbClr val="E7E7E8">
                  <a:alpha val="0"/>
                </a:srgbClr>
              </a:clrTo>
            </a:clrChange>
            <a:extLst>
              <a:ext uri="{28A0092B-C50C-407E-A947-70E740481C1C}">
                <a14:useLocalDpi xmlns:a14="http://schemas.microsoft.com/office/drawing/2010/main" val="0"/>
              </a:ext>
            </a:extLst>
          </a:blip>
          <a:srcRect l="50169" t="38480" r="30868" b="19582"/>
          <a:stretch/>
        </p:blipFill>
        <p:spPr bwMode="auto">
          <a:xfrm>
            <a:off x="814571" y="4050562"/>
            <a:ext cx="2202006" cy="2738371"/>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pic>
        <p:nvPicPr>
          <p:cNvPr id="8" name="Picture 2">
            <a:extLst>
              <a:ext uri="{FF2B5EF4-FFF2-40B4-BE49-F238E27FC236}">
                <a16:creationId xmlns:a16="http://schemas.microsoft.com/office/drawing/2014/main" id="{B89F469E-9764-47B4-88AE-F611771F5C26}"/>
              </a:ext>
            </a:extLst>
          </p:cNvPr>
          <p:cNvPicPr>
            <a:picLocks noChangeAspect="1" noChangeArrowheads="1"/>
          </p:cNvPicPr>
          <p:nvPr/>
        </p:nvPicPr>
        <p:blipFill rotWithShape="1">
          <a:blip r:embed="rId3">
            <a:clrChange>
              <a:clrFrom>
                <a:srgbClr val="E7E7E8"/>
              </a:clrFrom>
              <a:clrTo>
                <a:srgbClr val="E7E7E8">
                  <a:alpha val="0"/>
                </a:srgbClr>
              </a:clrTo>
            </a:clrChange>
            <a:extLst>
              <a:ext uri="{28A0092B-C50C-407E-A947-70E740481C1C}">
                <a14:useLocalDpi xmlns:a14="http://schemas.microsoft.com/office/drawing/2010/main" val="0"/>
              </a:ext>
            </a:extLst>
          </a:blip>
          <a:srcRect l="27520" t="38480" r="49816" b="19582"/>
          <a:stretch/>
        </p:blipFill>
        <p:spPr bwMode="auto">
          <a:xfrm>
            <a:off x="5483860" y="1312191"/>
            <a:ext cx="2631772" cy="2738371"/>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pic>
        <p:nvPicPr>
          <p:cNvPr id="9" name="Picture 2">
            <a:extLst>
              <a:ext uri="{FF2B5EF4-FFF2-40B4-BE49-F238E27FC236}">
                <a16:creationId xmlns:a16="http://schemas.microsoft.com/office/drawing/2014/main" id="{33F3F429-CAA0-4CDC-8F7D-6E848AD6B656}"/>
              </a:ext>
            </a:extLst>
          </p:cNvPr>
          <p:cNvPicPr>
            <a:picLocks noChangeAspect="1" noChangeArrowheads="1"/>
          </p:cNvPicPr>
          <p:nvPr/>
        </p:nvPicPr>
        <p:blipFill rotWithShape="1">
          <a:blip r:embed="rId3">
            <a:clrChange>
              <a:clrFrom>
                <a:srgbClr val="E7E7E8"/>
              </a:clrFrom>
              <a:clrTo>
                <a:srgbClr val="E7E7E8">
                  <a:alpha val="0"/>
                </a:srgbClr>
              </a:clrTo>
            </a:clrChange>
            <a:extLst>
              <a:ext uri="{28A0092B-C50C-407E-A947-70E740481C1C}">
                <a14:useLocalDpi xmlns:a14="http://schemas.microsoft.com/office/drawing/2010/main" val="0"/>
              </a:ext>
            </a:extLst>
          </a:blip>
          <a:srcRect l="68320" t="38480" r="6060" b="19582"/>
          <a:stretch/>
        </p:blipFill>
        <p:spPr bwMode="auto">
          <a:xfrm>
            <a:off x="5354425" y="4050561"/>
            <a:ext cx="2975004" cy="2738371"/>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pic>
        <p:nvPicPr>
          <p:cNvPr id="2" name="Google Shape;172;p21">
            <a:extLst>
              <a:ext uri="{FF2B5EF4-FFF2-40B4-BE49-F238E27FC236}">
                <a16:creationId xmlns:a16="http://schemas.microsoft.com/office/drawing/2014/main" id="{D18366DE-99DA-4D5B-AC2B-75CA1CED53D0}"/>
              </a:ext>
            </a:extLst>
          </p:cNvPr>
          <p:cNvPicPr preferRelativeResize="0"/>
          <p:nvPr/>
        </p:nvPicPr>
        <p:blipFill rotWithShape="1">
          <a:blip r:embed="rId4">
            <a:alphaModFix/>
          </a:blip>
          <a:srcRect r="737"/>
          <a:stretch/>
        </p:blipFill>
        <p:spPr>
          <a:xfrm>
            <a:off x="0" y="-4753"/>
            <a:ext cx="9144000" cy="901692"/>
          </a:xfrm>
          <a:prstGeom prst="rect">
            <a:avLst/>
          </a:prstGeom>
          <a:solidFill>
            <a:schemeClr val="lt1"/>
          </a:solid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picture containing skiing, person, snow, person&#10;&#10;Description automatically generated">
            <a:extLst>
              <a:ext uri="{FF2B5EF4-FFF2-40B4-BE49-F238E27FC236}">
                <a16:creationId xmlns:a16="http://schemas.microsoft.com/office/drawing/2014/main" id="{BD0E3284-59B4-4F84-9051-B6D6D8AAB42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35454" y="1577681"/>
            <a:ext cx="6890848" cy="4306780"/>
          </a:xfrm>
          <a:prstGeom prst="rect">
            <a:avLst/>
          </a:prstGeom>
        </p:spPr>
      </p:pic>
      <p:sp>
        <p:nvSpPr>
          <p:cNvPr id="2" name="Title 1">
            <a:extLst>
              <a:ext uri="{FF2B5EF4-FFF2-40B4-BE49-F238E27FC236}">
                <a16:creationId xmlns:a16="http://schemas.microsoft.com/office/drawing/2014/main" id="{F8894640-7323-4D80-A80A-D69D1DC3C390}"/>
              </a:ext>
            </a:extLst>
          </p:cNvPr>
          <p:cNvSpPr>
            <a:spLocks noGrp="1"/>
          </p:cNvSpPr>
          <p:nvPr>
            <p:ph type="ctrTitle"/>
          </p:nvPr>
        </p:nvSpPr>
        <p:spPr>
          <a:xfrm>
            <a:off x="1" y="5578161"/>
            <a:ext cx="9143999" cy="1275714"/>
          </a:xfrm>
          <a:solidFill>
            <a:schemeClr val="accent1">
              <a:lumMod val="40000"/>
              <a:lumOff val="60000"/>
              <a:alpha val="88000"/>
            </a:schemeClr>
          </a:solidFill>
        </p:spPr>
        <p:txBody>
          <a:bodyPr anchor="ctr">
            <a:noAutofit/>
          </a:bodyPr>
          <a:lstStyle/>
          <a:p>
            <a:r>
              <a:rPr lang="fr-FR" sz="3500" b="1" dirty="0">
                <a:solidFill>
                  <a:srgbClr val="1A1A1A"/>
                </a:solidFill>
                <a:latin typeface="Tahoma" panose="020B0604030504040204" pitchFamily="34" charset="0"/>
                <a:ea typeface="Tahoma" panose="020B0604030504040204" pitchFamily="34" charset="0"/>
                <a:cs typeface="Tahoma" panose="020B0604030504040204" pitchFamily="34" charset="0"/>
              </a:rPr>
              <a:t>QUE PEUVENT FAIRE LES COORDINATEURS DE L'ALLAITEMENT ?</a:t>
            </a:r>
            <a:endParaRPr lang="en-MY" sz="3500" b="1" dirty="0">
              <a:latin typeface="Tahoma" panose="020B0604030504040204" pitchFamily="34" charset="0"/>
              <a:ea typeface="Tahoma" panose="020B0604030504040204" pitchFamily="34" charset="0"/>
              <a:cs typeface="Tahoma" panose="020B0604030504040204" pitchFamily="34" charset="0"/>
            </a:endParaRPr>
          </a:p>
        </p:txBody>
      </p:sp>
      <p:sp>
        <p:nvSpPr>
          <p:cNvPr id="17" name="Rectangle 16">
            <a:extLst>
              <a:ext uri="{FF2B5EF4-FFF2-40B4-BE49-F238E27FC236}">
                <a16:creationId xmlns:a16="http://schemas.microsoft.com/office/drawing/2014/main" id="{9A34F6A3-B7E3-4113-BB60-8CF9683DBB93}"/>
              </a:ext>
            </a:extLst>
          </p:cNvPr>
          <p:cNvSpPr/>
          <p:nvPr/>
        </p:nvSpPr>
        <p:spPr>
          <a:xfrm>
            <a:off x="195309" y="940223"/>
            <a:ext cx="8771138" cy="923330"/>
          </a:xfrm>
          <a:prstGeom prst="rect">
            <a:avLst/>
          </a:prstGeom>
        </p:spPr>
        <p:txBody>
          <a:bodyPr wrap="square">
            <a:spAutoFit/>
          </a:bodyPr>
          <a:lstStyle/>
          <a:p>
            <a:pPr algn="ctr" rtl="0">
              <a:spcBef>
                <a:spcPts val="600"/>
              </a:spcBef>
              <a:spcAft>
                <a:spcPts val="600"/>
              </a:spcAft>
            </a:pPr>
            <a:r>
              <a:rPr lang="fr-FR" sz="1800" b="0" i="0" u="none" strike="noStrike" dirty="0">
                <a:solidFill>
                  <a:srgbClr val="1A1A1A"/>
                </a:solidFill>
                <a:effectLst/>
                <a:latin typeface="Tahoma" panose="020B0604030504040204" pitchFamily="34" charset="0"/>
              </a:rPr>
              <a:t>Pour s’assurer que les besoins nutritionnels de tous les nourrissons sont satisfaits, il est essentiel de coordonner des actions en faveur de l’alimentation optimale du nourrisson en temps normal et en situation d’urgence.</a:t>
            </a:r>
            <a:endParaRPr lang="en-US" b="0" dirty="0">
              <a:effectLst/>
            </a:endParaRPr>
          </a:p>
        </p:txBody>
      </p:sp>
      <p:sp>
        <p:nvSpPr>
          <p:cNvPr id="7" name="TextBox 6">
            <a:extLst>
              <a:ext uri="{FF2B5EF4-FFF2-40B4-BE49-F238E27FC236}">
                <a16:creationId xmlns:a16="http://schemas.microsoft.com/office/drawing/2014/main" id="{CD3DAE16-02F8-4CE6-8362-CFD30D07B728}"/>
              </a:ext>
            </a:extLst>
          </p:cNvPr>
          <p:cNvSpPr txBox="1"/>
          <p:nvPr/>
        </p:nvSpPr>
        <p:spPr>
          <a:xfrm>
            <a:off x="3593237" y="5280319"/>
            <a:ext cx="1975282" cy="230832"/>
          </a:xfrm>
          <a:prstGeom prst="rect">
            <a:avLst/>
          </a:prstGeom>
          <a:noFill/>
        </p:spPr>
        <p:txBody>
          <a:bodyPr wrap="square">
            <a:spAutoFit/>
          </a:bodyPr>
          <a:lstStyle/>
          <a:p>
            <a:r>
              <a:rPr lang="en-MY" sz="900" dirty="0">
                <a:latin typeface="Tahoma" panose="020B0604030504040204" pitchFamily="34" charset="0"/>
                <a:ea typeface="Tahoma" panose="020B0604030504040204" pitchFamily="34" charset="0"/>
                <a:cs typeface="Tahoma" panose="020B0604030504040204" pitchFamily="34" charset="0"/>
              </a:rPr>
              <a:t>"Designed by </a:t>
            </a:r>
            <a:r>
              <a:rPr lang="en-MY" sz="900" dirty="0" err="1">
                <a:latin typeface="Tahoma" panose="020B0604030504040204" pitchFamily="34" charset="0"/>
                <a:ea typeface="Tahoma" panose="020B0604030504040204" pitchFamily="34" charset="0"/>
                <a:cs typeface="Tahoma" panose="020B0604030504040204" pitchFamily="34" charset="0"/>
              </a:rPr>
              <a:t>pch.vector</a:t>
            </a:r>
            <a:r>
              <a:rPr lang="en-MY" sz="900" dirty="0">
                <a:latin typeface="Tahoma" panose="020B0604030504040204" pitchFamily="34" charset="0"/>
                <a:ea typeface="Tahoma" panose="020B0604030504040204" pitchFamily="34" charset="0"/>
                <a:cs typeface="Tahoma" panose="020B0604030504040204" pitchFamily="34" charset="0"/>
              </a:rPr>
              <a:t> / </a:t>
            </a:r>
            <a:r>
              <a:rPr lang="en-MY" sz="900" dirty="0" err="1">
                <a:latin typeface="Tahoma" panose="020B0604030504040204" pitchFamily="34" charset="0"/>
                <a:ea typeface="Tahoma" panose="020B0604030504040204" pitchFamily="34" charset="0"/>
                <a:cs typeface="Tahoma" panose="020B0604030504040204" pitchFamily="34" charset="0"/>
              </a:rPr>
              <a:t>Freepik</a:t>
            </a:r>
            <a:r>
              <a:rPr lang="en-MY" sz="900" dirty="0">
                <a:latin typeface="Tahoma" panose="020B0604030504040204" pitchFamily="34" charset="0"/>
                <a:ea typeface="Tahoma" panose="020B0604030504040204" pitchFamily="34" charset="0"/>
                <a:cs typeface="Tahoma" panose="020B0604030504040204" pitchFamily="34" charset="0"/>
              </a:rPr>
              <a:t>"</a:t>
            </a:r>
          </a:p>
        </p:txBody>
      </p:sp>
      <p:pic>
        <p:nvPicPr>
          <p:cNvPr id="3" name="Google Shape;172;p21">
            <a:extLst>
              <a:ext uri="{FF2B5EF4-FFF2-40B4-BE49-F238E27FC236}">
                <a16:creationId xmlns:a16="http://schemas.microsoft.com/office/drawing/2014/main" id="{AB01B2D0-9489-4293-B560-CBF0746A33F6}"/>
              </a:ext>
            </a:extLst>
          </p:cNvPr>
          <p:cNvPicPr preferRelativeResize="0"/>
          <p:nvPr/>
        </p:nvPicPr>
        <p:blipFill rotWithShape="1">
          <a:blip r:embed="rId3">
            <a:alphaModFix/>
          </a:blip>
          <a:srcRect r="737"/>
          <a:stretch/>
        </p:blipFill>
        <p:spPr>
          <a:xfrm>
            <a:off x="0" y="-4753"/>
            <a:ext cx="9144000" cy="901692"/>
          </a:xfrm>
          <a:prstGeom prst="rect">
            <a:avLst/>
          </a:prstGeom>
          <a:solidFill>
            <a:schemeClr val="lt1"/>
          </a:solidFill>
          <a:ln>
            <a:noFill/>
          </a:ln>
        </p:spPr>
      </p:pic>
    </p:spTree>
    <p:extLst>
      <p:ext uri="{BB962C8B-B14F-4D97-AF65-F5344CB8AC3E}">
        <p14:creationId xmlns:p14="http://schemas.microsoft.com/office/powerpoint/2010/main" val="264068606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7AA29EAA-F103-4B1D-8A3B-4EA385FD5095}"/>
              </a:ext>
            </a:extLst>
          </p:cNvPr>
          <p:cNvSpPr txBox="1">
            <a:spLocks/>
          </p:cNvSpPr>
          <p:nvPr/>
        </p:nvSpPr>
        <p:spPr>
          <a:xfrm>
            <a:off x="-1" y="5956308"/>
            <a:ext cx="9144001" cy="901692"/>
          </a:xfrm>
          <a:prstGeom prst="rect">
            <a:avLst/>
          </a:prstGeom>
          <a:solidFill>
            <a:schemeClr val="accent1">
              <a:lumMod val="40000"/>
              <a:lumOff val="60000"/>
              <a:alpha val="88000"/>
            </a:schemeClr>
          </a:solidFill>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fr-FR" sz="3000" b="1" dirty="0">
                <a:solidFill>
                  <a:srgbClr val="1A1A1A"/>
                </a:solidFill>
                <a:latin typeface="Tahoma" panose="020B0604030504040204" pitchFamily="34" charset="0"/>
                <a:ea typeface="Tahoma" panose="020B0604030504040204" pitchFamily="34" charset="0"/>
                <a:cs typeface="Tahoma" panose="020B0604030504040204" pitchFamily="34" charset="0"/>
              </a:rPr>
              <a:t>QUE PEUVENT FAIRE LES COORDINATEURS DE L'ALLAITEMENT ?</a:t>
            </a:r>
            <a:endParaRPr lang="en-MY" sz="3000" b="1" dirty="0">
              <a:latin typeface="Tahoma" panose="020B0604030504040204" pitchFamily="34" charset="0"/>
              <a:ea typeface="Tahoma" panose="020B0604030504040204" pitchFamily="34" charset="0"/>
              <a:cs typeface="Tahoma" panose="020B0604030504040204" pitchFamily="34" charset="0"/>
            </a:endParaRPr>
          </a:p>
        </p:txBody>
      </p:sp>
      <p:grpSp>
        <p:nvGrpSpPr>
          <p:cNvPr id="2" name="Group 1">
            <a:extLst>
              <a:ext uri="{FF2B5EF4-FFF2-40B4-BE49-F238E27FC236}">
                <a16:creationId xmlns:a16="http://schemas.microsoft.com/office/drawing/2014/main" id="{74E10CDE-796C-4DDF-8787-3CBCC9830964}"/>
              </a:ext>
            </a:extLst>
          </p:cNvPr>
          <p:cNvGrpSpPr/>
          <p:nvPr/>
        </p:nvGrpSpPr>
        <p:grpSpPr>
          <a:xfrm>
            <a:off x="156885" y="1971659"/>
            <a:ext cx="1512117" cy="2449382"/>
            <a:chOff x="95280" y="1171169"/>
            <a:chExt cx="1512117" cy="2449382"/>
          </a:xfrm>
        </p:grpSpPr>
        <p:pic>
          <p:nvPicPr>
            <p:cNvPr id="6" name="Picture 5" descr="A group of people posing for the camera&#10;&#10;Description automatically generated">
              <a:extLst>
                <a:ext uri="{FF2B5EF4-FFF2-40B4-BE49-F238E27FC236}">
                  <a16:creationId xmlns:a16="http://schemas.microsoft.com/office/drawing/2014/main" id="{B89D0E87-C13F-4C2D-9552-E9154C8F792C}"/>
                </a:ext>
              </a:extLst>
            </p:cNvPr>
            <p:cNvPicPr>
              <a:picLocks noChangeAspect="1"/>
            </p:cNvPicPr>
            <p:nvPr/>
          </p:nvPicPr>
          <p:blipFill rotWithShape="1">
            <a:blip r:embed="rId2">
              <a:extLst>
                <a:ext uri="{28A0092B-C50C-407E-A947-70E740481C1C}">
                  <a14:useLocalDpi xmlns:a14="http://schemas.microsoft.com/office/drawing/2010/main" val="0"/>
                </a:ext>
              </a:extLst>
            </a:blip>
            <a:srcRect l="5626" r="76434" b="49962"/>
            <a:stretch/>
          </p:blipFill>
          <p:spPr>
            <a:xfrm>
              <a:off x="95280" y="1171169"/>
              <a:ext cx="817950" cy="2281414"/>
            </a:xfrm>
            <a:prstGeom prst="rect">
              <a:avLst/>
            </a:prstGeom>
          </p:spPr>
        </p:pic>
        <p:pic>
          <p:nvPicPr>
            <p:cNvPr id="13" name="Picture 12" descr="A group of people posing for the camera&#10;&#10;Description automatically generated">
              <a:extLst>
                <a:ext uri="{FF2B5EF4-FFF2-40B4-BE49-F238E27FC236}">
                  <a16:creationId xmlns:a16="http://schemas.microsoft.com/office/drawing/2014/main" id="{5EF212C7-4BEC-408D-84D0-44A45C45D5B4}"/>
                </a:ext>
              </a:extLst>
            </p:cNvPr>
            <p:cNvPicPr>
              <a:picLocks noChangeAspect="1"/>
            </p:cNvPicPr>
            <p:nvPr/>
          </p:nvPicPr>
          <p:blipFill rotWithShape="1">
            <a:blip r:embed="rId2">
              <a:extLst>
                <a:ext uri="{28A0092B-C50C-407E-A947-70E740481C1C}">
                  <a14:useLocalDpi xmlns:a14="http://schemas.microsoft.com/office/drawing/2010/main" val="0"/>
                </a:ext>
              </a:extLst>
            </a:blip>
            <a:srcRect l="78794" t="49774" r="5981"/>
            <a:stretch/>
          </p:blipFill>
          <p:spPr>
            <a:xfrm>
              <a:off x="913230" y="1330556"/>
              <a:ext cx="694167" cy="2289995"/>
            </a:xfrm>
            <a:prstGeom prst="rect">
              <a:avLst/>
            </a:prstGeom>
          </p:spPr>
        </p:pic>
      </p:grpSp>
      <p:sp>
        <p:nvSpPr>
          <p:cNvPr id="7" name="Speech Bubble: Rectangle with Corners Rounded 6">
            <a:extLst>
              <a:ext uri="{FF2B5EF4-FFF2-40B4-BE49-F238E27FC236}">
                <a16:creationId xmlns:a16="http://schemas.microsoft.com/office/drawing/2014/main" id="{63771EDE-C9EB-43F9-A598-7D0D23AA18DC}"/>
              </a:ext>
            </a:extLst>
          </p:cNvPr>
          <p:cNvSpPr/>
          <p:nvPr/>
        </p:nvSpPr>
        <p:spPr>
          <a:xfrm>
            <a:off x="2192783" y="1056590"/>
            <a:ext cx="6765989" cy="1158510"/>
          </a:xfrm>
          <a:prstGeom prst="wedgeRoundRectCallout">
            <a:avLst>
              <a:gd name="adj1" fmla="val -58390"/>
              <a:gd name="adj2" fmla="val 51370"/>
              <a:gd name="adj3" fmla="val 16667"/>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lnSpc>
                <a:spcPct val="90000"/>
              </a:lnSpc>
              <a:spcBef>
                <a:spcPts val="900"/>
              </a:spcBef>
            </a:pPr>
            <a:r>
              <a:rPr lang="fr-FR" dirty="0">
                <a:latin typeface="Tahoma" panose="020B0604030504040204" pitchFamily="34" charset="0"/>
                <a:ea typeface="Tahoma" panose="020B0604030504040204" pitchFamily="34" charset="0"/>
                <a:cs typeface="Tahoma" panose="020B0604030504040204" pitchFamily="34" charset="0"/>
              </a:rPr>
              <a:t>Promouvoir l’utilisation des lignes directrices internationales de l’ANJE, fondées sur des données probantes, pour élaborer des plans d’action et des messages de communication nationaux.</a:t>
            </a:r>
            <a:endParaRPr lang="en-US" dirty="0">
              <a:latin typeface="Tahoma" panose="020B0604030504040204" pitchFamily="34" charset="0"/>
              <a:ea typeface="Tahoma" panose="020B0604030504040204" pitchFamily="34" charset="0"/>
              <a:cs typeface="Tahoma" panose="020B0604030504040204" pitchFamily="34" charset="0"/>
            </a:endParaRPr>
          </a:p>
        </p:txBody>
      </p:sp>
      <p:pic>
        <p:nvPicPr>
          <p:cNvPr id="15" name="Picture 14">
            <a:extLst>
              <a:ext uri="{FF2B5EF4-FFF2-40B4-BE49-F238E27FC236}">
                <a16:creationId xmlns:a16="http://schemas.microsoft.com/office/drawing/2014/main" id="{58162205-0C96-48DF-80C6-A8D4B43B4F58}"/>
              </a:ext>
            </a:extLst>
          </p:cNvPr>
          <p:cNvPicPr>
            <a:picLocks noChangeAspect="1"/>
          </p:cNvPicPr>
          <p:nvPr/>
        </p:nvPicPr>
        <p:blipFill>
          <a:blip r:embed="rId3"/>
          <a:stretch>
            <a:fillRect/>
          </a:stretch>
        </p:blipFill>
        <p:spPr>
          <a:xfrm>
            <a:off x="2867487" y="2356994"/>
            <a:ext cx="5104661" cy="3484761"/>
          </a:xfrm>
          <a:prstGeom prst="rect">
            <a:avLst/>
          </a:prstGeom>
        </p:spPr>
      </p:pic>
      <p:sp>
        <p:nvSpPr>
          <p:cNvPr id="10" name="TextBox 9">
            <a:extLst>
              <a:ext uri="{FF2B5EF4-FFF2-40B4-BE49-F238E27FC236}">
                <a16:creationId xmlns:a16="http://schemas.microsoft.com/office/drawing/2014/main" id="{7181ED86-4EB5-4D1B-9609-2704D2AF5C02}"/>
              </a:ext>
            </a:extLst>
          </p:cNvPr>
          <p:cNvSpPr txBox="1"/>
          <p:nvPr/>
        </p:nvSpPr>
        <p:spPr>
          <a:xfrm>
            <a:off x="-1" y="4136794"/>
            <a:ext cx="1873189" cy="215444"/>
          </a:xfrm>
          <a:prstGeom prst="rect">
            <a:avLst/>
          </a:prstGeom>
          <a:noFill/>
        </p:spPr>
        <p:txBody>
          <a:bodyPr wrap="square">
            <a:spAutoFit/>
          </a:bodyPr>
          <a:lstStyle/>
          <a:p>
            <a:r>
              <a:rPr lang="en-MY" sz="800" dirty="0">
                <a:latin typeface="Tahoma" panose="020B0604030504040204" pitchFamily="34" charset="0"/>
                <a:ea typeface="Tahoma" panose="020B0604030504040204" pitchFamily="34" charset="0"/>
                <a:cs typeface="Tahoma" panose="020B0604030504040204" pitchFamily="34" charset="0"/>
              </a:rPr>
              <a:t>"Designed by </a:t>
            </a:r>
            <a:r>
              <a:rPr lang="en-MY" sz="800" dirty="0" err="1">
                <a:latin typeface="Tahoma" panose="020B0604030504040204" pitchFamily="34" charset="0"/>
                <a:ea typeface="Tahoma" panose="020B0604030504040204" pitchFamily="34" charset="0"/>
                <a:cs typeface="Tahoma" panose="020B0604030504040204" pitchFamily="34" charset="0"/>
              </a:rPr>
              <a:t>studiogstock</a:t>
            </a:r>
            <a:r>
              <a:rPr lang="en-MY" sz="800" dirty="0">
                <a:latin typeface="Tahoma" panose="020B0604030504040204" pitchFamily="34" charset="0"/>
                <a:ea typeface="Tahoma" panose="020B0604030504040204" pitchFamily="34" charset="0"/>
                <a:cs typeface="Tahoma" panose="020B0604030504040204" pitchFamily="34" charset="0"/>
              </a:rPr>
              <a:t> / </a:t>
            </a:r>
            <a:r>
              <a:rPr lang="en-MY" sz="800" dirty="0" err="1">
                <a:latin typeface="Tahoma" panose="020B0604030504040204" pitchFamily="34" charset="0"/>
                <a:ea typeface="Tahoma" panose="020B0604030504040204" pitchFamily="34" charset="0"/>
                <a:cs typeface="Tahoma" panose="020B0604030504040204" pitchFamily="34" charset="0"/>
              </a:rPr>
              <a:t>Freepik</a:t>
            </a:r>
            <a:r>
              <a:rPr lang="en-MY" sz="800" dirty="0">
                <a:latin typeface="Tahoma" panose="020B0604030504040204" pitchFamily="34" charset="0"/>
                <a:ea typeface="Tahoma" panose="020B0604030504040204" pitchFamily="34" charset="0"/>
                <a:cs typeface="Tahoma" panose="020B0604030504040204" pitchFamily="34" charset="0"/>
              </a:rPr>
              <a:t>"</a:t>
            </a:r>
          </a:p>
        </p:txBody>
      </p:sp>
      <p:pic>
        <p:nvPicPr>
          <p:cNvPr id="3" name="Google Shape;172;p21">
            <a:extLst>
              <a:ext uri="{FF2B5EF4-FFF2-40B4-BE49-F238E27FC236}">
                <a16:creationId xmlns:a16="http://schemas.microsoft.com/office/drawing/2014/main" id="{C2760CAA-ECCE-472F-BCD7-F47501766EBF}"/>
              </a:ext>
            </a:extLst>
          </p:cNvPr>
          <p:cNvPicPr preferRelativeResize="0"/>
          <p:nvPr/>
        </p:nvPicPr>
        <p:blipFill rotWithShape="1">
          <a:blip r:embed="rId4">
            <a:alphaModFix/>
          </a:blip>
          <a:srcRect r="737"/>
          <a:stretch/>
        </p:blipFill>
        <p:spPr>
          <a:xfrm>
            <a:off x="0" y="-4753"/>
            <a:ext cx="9144000" cy="901692"/>
          </a:xfrm>
          <a:prstGeom prst="rect">
            <a:avLst/>
          </a:prstGeom>
          <a:solidFill>
            <a:schemeClr val="lt1"/>
          </a:solidFill>
          <a:ln>
            <a:noFill/>
          </a:ln>
        </p:spPr>
      </p:pic>
    </p:spTree>
    <p:extLst>
      <p:ext uri="{BB962C8B-B14F-4D97-AF65-F5344CB8AC3E}">
        <p14:creationId xmlns:p14="http://schemas.microsoft.com/office/powerpoint/2010/main" val="141624467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080592C2-D647-47BC-B4A1-D59F1016CDFE}"/>
              </a:ext>
            </a:extLst>
          </p:cNvPr>
          <p:cNvSpPr txBox="1">
            <a:spLocks/>
          </p:cNvSpPr>
          <p:nvPr/>
        </p:nvSpPr>
        <p:spPr>
          <a:xfrm>
            <a:off x="-1" y="5956308"/>
            <a:ext cx="9144001" cy="901692"/>
          </a:xfrm>
          <a:prstGeom prst="rect">
            <a:avLst/>
          </a:prstGeom>
          <a:solidFill>
            <a:schemeClr val="accent1">
              <a:lumMod val="40000"/>
              <a:lumOff val="60000"/>
              <a:alpha val="88000"/>
            </a:schemeClr>
          </a:solidFill>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fr-FR" sz="3000" b="1" dirty="0">
                <a:solidFill>
                  <a:srgbClr val="1A1A1A"/>
                </a:solidFill>
                <a:latin typeface="Tahoma" panose="020B0604030504040204" pitchFamily="34" charset="0"/>
                <a:ea typeface="Tahoma" panose="020B0604030504040204" pitchFamily="34" charset="0"/>
                <a:cs typeface="Tahoma" panose="020B0604030504040204" pitchFamily="34" charset="0"/>
              </a:rPr>
              <a:t>QUE PEUVENT FAIRE LES COORDINATEURS DE L'ALLAITEMENT ?</a:t>
            </a:r>
            <a:endParaRPr lang="en-MY" sz="3000" b="1" dirty="0">
              <a:latin typeface="Tahoma" panose="020B0604030504040204" pitchFamily="34" charset="0"/>
              <a:ea typeface="Tahoma" panose="020B0604030504040204" pitchFamily="34" charset="0"/>
              <a:cs typeface="Tahoma" panose="020B0604030504040204" pitchFamily="34" charset="0"/>
            </a:endParaRPr>
          </a:p>
        </p:txBody>
      </p:sp>
      <p:pic>
        <p:nvPicPr>
          <p:cNvPr id="3" name="Picture 2" descr="A picture containing photo, different, colored, items&#10;&#10;Description automatically generated">
            <a:extLst>
              <a:ext uri="{FF2B5EF4-FFF2-40B4-BE49-F238E27FC236}">
                <a16:creationId xmlns:a16="http://schemas.microsoft.com/office/drawing/2014/main" id="{E1FFFCBC-DCFB-4C49-BFB7-A4AE670E3242}"/>
              </a:ext>
            </a:extLst>
          </p:cNvPr>
          <p:cNvPicPr>
            <a:picLocks noChangeAspect="1"/>
          </p:cNvPicPr>
          <p:nvPr/>
        </p:nvPicPr>
        <p:blipFill rotWithShape="1">
          <a:blip r:embed="rId2">
            <a:extLst>
              <a:ext uri="{28A0092B-C50C-407E-A947-70E740481C1C}">
                <a14:useLocalDpi xmlns:a14="http://schemas.microsoft.com/office/drawing/2010/main" val="0"/>
              </a:ext>
            </a:extLst>
          </a:blip>
          <a:srcRect t="3326" b="5606"/>
          <a:stretch/>
        </p:blipFill>
        <p:spPr>
          <a:xfrm>
            <a:off x="2783151" y="2283968"/>
            <a:ext cx="5492339" cy="3501245"/>
          </a:xfrm>
          <a:prstGeom prst="rect">
            <a:avLst/>
          </a:prstGeom>
        </p:spPr>
      </p:pic>
      <p:grpSp>
        <p:nvGrpSpPr>
          <p:cNvPr id="11" name="Group 10">
            <a:extLst>
              <a:ext uri="{FF2B5EF4-FFF2-40B4-BE49-F238E27FC236}">
                <a16:creationId xmlns:a16="http://schemas.microsoft.com/office/drawing/2014/main" id="{005EF0F3-9759-45F7-A4AB-B63F3C2F344F}"/>
              </a:ext>
            </a:extLst>
          </p:cNvPr>
          <p:cNvGrpSpPr/>
          <p:nvPr/>
        </p:nvGrpSpPr>
        <p:grpSpPr>
          <a:xfrm>
            <a:off x="331514" y="1408846"/>
            <a:ext cx="1539632" cy="2432669"/>
            <a:chOff x="1835087" y="3276043"/>
            <a:chExt cx="1539632" cy="2432669"/>
          </a:xfrm>
        </p:grpSpPr>
        <p:pic>
          <p:nvPicPr>
            <p:cNvPr id="12" name="Picture 11" descr="A group of people posing for the camera&#10;&#10;Description automatically generated">
              <a:extLst>
                <a:ext uri="{FF2B5EF4-FFF2-40B4-BE49-F238E27FC236}">
                  <a16:creationId xmlns:a16="http://schemas.microsoft.com/office/drawing/2014/main" id="{3B243FAC-B37F-4535-841E-B6C830423EFA}"/>
                </a:ext>
              </a:extLst>
            </p:cNvPr>
            <p:cNvPicPr>
              <a:picLocks noChangeAspect="1"/>
            </p:cNvPicPr>
            <p:nvPr/>
          </p:nvPicPr>
          <p:blipFill rotWithShape="1">
            <a:blip r:embed="rId3">
              <a:extLst>
                <a:ext uri="{28A0092B-C50C-407E-A947-70E740481C1C}">
                  <a14:useLocalDpi xmlns:a14="http://schemas.microsoft.com/office/drawing/2010/main" val="0"/>
                </a:ext>
              </a:extLst>
            </a:blip>
            <a:srcRect l="5626" t="50000" r="78545"/>
            <a:stretch/>
          </p:blipFill>
          <p:spPr>
            <a:xfrm>
              <a:off x="1835087" y="3429000"/>
              <a:ext cx="721682" cy="2279712"/>
            </a:xfrm>
            <a:prstGeom prst="rect">
              <a:avLst/>
            </a:prstGeom>
          </p:spPr>
        </p:pic>
        <p:pic>
          <p:nvPicPr>
            <p:cNvPr id="13" name="Picture 12" descr="A group of people posing for the camera&#10;&#10;Description automatically generated">
              <a:extLst>
                <a:ext uri="{FF2B5EF4-FFF2-40B4-BE49-F238E27FC236}">
                  <a16:creationId xmlns:a16="http://schemas.microsoft.com/office/drawing/2014/main" id="{1C6B583C-BCC7-4CC4-8942-17DE13CA3AB4}"/>
                </a:ext>
              </a:extLst>
            </p:cNvPr>
            <p:cNvPicPr>
              <a:picLocks noChangeAspect="1"/>
            </p:cNvPicPr>
            <p:nvPr/>
          </p:nvPicPr>
          <p:blipFill rotWithShape="1">
            <a:blip r:embed="rId3">
              <a:extLst>
                <a:ext uri="{28A0092B-C50C-407E-A947-70E740481C1C}">
                  <a14:useLocalDpi xmlns:a14="http://schemas.microsoft.com/office/drawing/2010/main" val="0"/>
                </a:ext>
              </a:extLst>
            </a:blip>
            <a:srcRect l="78794" r="3267" b="49774"/>
            <a:stretch/>
          </p:blipFill>
          <p:spPr>
            <a:xfrm>
              <a:off x="2556769" y="3276043"/>
              <a:ext cx="817950" cy="2289995"/>
            </a:xfrm>
            <a:prstGeom prst="rect">
              <a:avLst/>
            </a:prstGeom>
          </p:spPr>
        </p:pic>
      </p:grpSp>
      <p:sp>
        <p:nvSpPr>
          <p:cNvPr id="8" name="Speech Bubble: Rectangle with Corners Rounded 7">
            <a:extLst>
              <a:ext uri="{FF2B5EF4-FFF2-40B4-BE49-F238E27FC236}">
                <a16:creationId xmlns:a16="http://schemas.microsoft.com/office/drawing/2014/main" id="{ED9E75DB-7F20-4C17-8AEA-9289BD030C2B}"/>
              </a:ext>
            </a:extLst>
          </p:cNvPr>
          <p:cNvSpPr/>
          <p:nvPr/>
        </p:nvSpPr>
        <p:spPr>
          <a:xfrm>
            <a:off x="2512381" y="1227794"/>
            <a:ext cx="6300105" cy="1115911"/>
          </a:xfrm>
          <a:prstGeom prst="wedgeRoundRectCallout">
            <a:avLst>
              <a:gd name="adj1" fmla="val -61824"/>
              <a:gd name="adj2" fmla="val 46625"/>
              <a:gd name="adj3" fmla="val 16667"/>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lnSpc>
                <a:spcPct val="90000"/>
              </a:lnSpc>
              <a:spcBef>
                <a:spcPts val="900"/>
              </a:spcBef>
            </a:pPr>
            <a:r>
              <a:rPr lang="fr-FR" dirty="0">
                <a:latin typeface="Tahoma" panose="020B0604030504040204" pitchFamily="34" charset="0"/>
                <a:ea typeface="Tahoma" panose="020B0604030504040204" pitchFamily="34" charset="0"/>
                <a:cs typeface="Tahoma" panose="020B0604030504040204" pitchFamily="34" charset="0"/>
              </a:rPr>
              <a:t>Veiller à ce que la protection, la promotion et le soutien de l’allaitement maternel soient spécifiquement inclus dans les plans nationaux de préparation et de réponse aux situations d’urgence.</a:t>
            </a:r>
            <a:endParaRPr lang="en-US" dirty="0">
              <a:latin typeface="Tahoma" panose="020B0604030504040204" pitchFamily="34" charset="0"/>
              <a:ea typeface="Tahoma" panose="020B0604030504040204" pitchFamily="34" charset="0"/>
              <a:cs typeface="Tahoma" panose="020B0604030504040204" pitchFamily="34" charset="0"/>
            </a:endParaRPr>
          </a:p>
        </p:txBody>
      </p:sp>
      <p:sp>
        <p:nvSpPr>
          <p:cNvPr id="10" name="TextBox 9">
            <a:extLst>
              <a:ext uri="{FF2B5EF4-FFF2-40B4-BE49-F238E27FC236}">
                <a16:creationId xmlns:a16="http://schemas.microsoft.com/office/drawing/2014/main" id="{0E0C9543-864A-4C65-858D-507B9A199171}"/>
              </a:ext>
            </a:extLst>
          </p:cNvPr>
          <p:cNvSpPr txBox="1"/>
          <p:nvPr/>
        </p:nvSpPr>
        <p:spPr>
          <a:xfrm>
            <a:off x="6369727" y="5677209"/>
            <a:ext cx="2055181" cy="230832"/>
          </a:xfrm>
          <a:prstGeom prst="rect">
            <a:avLst/>
          </a:prstGeom>
          <a:noFill/>
        </p:spPr>
        <p:txBody>
          <a:bodyPr wrap="square">
            <a:spAutoFit/>
          </a:bodyPr>
          <a:lstStyle/>
          <a:p>
            <a:r>
              <a:rPr lang="en-MY" sz="900" dirty="0">
                <a:latin typeface="Tahoma" panose="020B0604030504040204" pitchFamily="34" charset="0"/>
                <a:ea typeface="Tahoma" panose="020B0604030504040204" pitchFamily="34" charset="0"/>
                <a:cs typeface="Tahoma" panose="020B0604030504040204" pitchFamily="34" charset="0"/>
              </a:rPr>
              <a:t>"Designed by </a:t>
            </a:r>
            <a:r>
              <a:rPr lang="en-MY" sz="900" dirty="0" err="1">
                <a:latin typeface="Tahoma" panose="020B0604030504040204" pitchFamily="34" charset="0"/>
                <a:ea typeface="Tahoma" panose="020B0604030504040204" pitchFamily="34" charset="0"/>
                <a:cs typeface="Tahoma" panose="020B0604030504040204" pitchFamily="34" charset="0"/>
              </a:rPr>
              <a:t>macrovector</a:t>
            </a:r>
            <a:r>
              <a:rPr lang="en-MY" sz="900" dirty="0">
                <a:latin typeface="Tahoma" panose="020B0604030504040204" pitchFamily="34" charset="0"/>
                <a:ea typeface="Tahoma" panose="020B0604030504040204" pitchFamily="34" charset="0"/>
                <a:cs typeface="Tahoma" panose="020B0604030504040204" pitchFamily="34" charset="0"/>
              </a:rPr>
              <a:t> / </a:t>
            </a:r>
            <a:r>
              <a:rPr lang="en-MY" sz="900" dirty="0" err="1">
                <a:latin typeface="Tahoma" panose="020B0604030504040204" pitchFamily="34" charset="0"/>
                <a:ea typeface="Tahoma" panose="020B0604030504040204" pitchFamily="34" charset="0"/>
                <a:cs typeface="Tahoma" panose="020B0604030504040204" pitchFamily="34" charset="0"/>
              </a:rPr>
              <a:t>Freepik</a:t>
            </a:r>
            <a:r>
              <a:rPr lang="en-MY" sz="900" dirty="0">
                <a:latin typeface="Tahoma" panose="020B0604030504040204" pitchFamily="34" charset="0"/>
                <a:ea typeface="Tahoma" panose="020B0604030504040204" pitchFamily="34" charset="0"/>
                <a:cs typeface="Tahoma" panose="020B0604030504040204" pitchFamily="34" charset="0"/>
              </a:rPr>
              <a:t>"</a:t>
            </a:r>
          </a:p>
        </p:txBody>
      </p:sp>
      <p:sp>
        <p:nvSpPr>
          <p:cNvPr id="14" name="TextBox 13">
            <a:extLst>
              <a:ext uri="{FF2B5EF4-FFF2-40B4-BE49-F238E27FC236}">
                <a16:creationId xmlns:a16="http://schemas.microsoft.com/office/drawing/2014/main" id="{DCF70B80-87D0-43A4-A8E3-F150BE596325}"/>
              </a:ext>
            </a:extLst>
          </p:cNvPr>
          <p:cNvSpPr txBox="1"/>
          <p:nvPr/>
        </p:nvSpPr>
        <p:spPr>
          <a:xfrm>
            <a:off x="116601" y="3554734"/>
            <a:ext cx="1873189" cy="215444"/>
          </a:xfrm>
          <a:prstGeom prst="rect">
            <a:avLst/>
          </a:prstGeom>
          <a:noFill/>
        </p:spPr>
        <p:txBody>
          <a:bodyPr wrap="square">
            <a:spAutoFit/>
          </a:bodyPr>
          <a:lstStyle/>
          <a:p>
            <a:r>
              <a:rPr lang="en-MY" sz="800" dirty="0">
                <a:latin typeface="Tahoma" panose="020B0604030504040204" pitchFamily="34" charset="0"/>
                <a:ea typeface="Tahoma" panose="020B0604030504040204" pitchFamily="34" charset="0"/>
                <a:cs typeface="Tahoma" panose="020B0604030504040204" pitchFamily="34" charset="0"/>
              </a:rPr>
              <a:t>"Designed by </a:t>
            </a:r>
            <a:r>
              <a:rPr lang="en-MY" sz="800" dirty="0" err="1">
                <a:latin typeface="Tahoma" panose="020B0604030504040204" pitchFamily="34" charset="0"/>
                <a:ea typeface="Tahoma" panose="020B0604030504040204" pitchFamily="34" charset="0"/>
                <a:cs typeface="Tahoma" panose="020B0604030504040204" pitchFamily="34" charset="0"/>
              </a:rPr>
              <a:t>studiogstock</a:t>
            </a:r>
            <a:r>
              <a:rPr lang="en-MY" sz="800" dirty="0">
                <a:latin typeface="Tahoma" panose="020B0604030504040204" pitchFamily="34" charset="0"/>
                <a:ea typeface="Tahoma" panose="020B0604030504040204" pitchFamily="34" charset="0"/>
                <a:cs typeface="Tahoma" panose="020B0604030504040204" pitchFamily="34" charset="0"/>
              </a:rPr>
              <a:t> / </a:t>
            </a:r>
            <a:r>
              <a:rPr lang="en-MY" sz="800" dirty="0" err="1">
                <a:latin typeface="Tahoma" panose="020B0604030504040204" pitchFamily="34" charset="0"/>
                <a:ea typeface="Tahoma" panose="020B0604030504040204" pitchFamily="34" charset="0"/>
                <a:cs typeface="Tahoma" panose="020B0604030504040204" pitchFamily="34" charset="0"/>
              </a:rPr>
              <a:t>Freepik</a:t>
            </a:r>
            <a:r>
              <a:rPr lang="en-MY" sz="800" dirty="0">
                <a:latin typeface="Tahoma" panose="020B0604030504040204" pitchFamily="34" charset="0"/>
                <a:ea typeface="Tahoma" panose="020B0604030504040204" pitchFamily="34" charset="0"/>
                <a:cs typeface="Tahoma" panose="020B0604030504040204" pitchFamily="34" charset="0"/>
              </a:rPr>
              <a:t>"</a:t>
            </a:r>
          </a:p>
        </p:txBody>
      </p:sp>
      <p:pic>
        <p:nvPicPr>
          <p:cNvPr id="2" name="Google Shape;172;p21">
            <a:extLst>
              <a:ext uri="{FF2B5EF4-FFF2-40B4-BE49-F238E27FC236}">
                <a16:creationId xmlns:a16="http://schemas.microsoft.com/office/drawing/2014/main" id="{EF0B2EF0-A3BF-4AFE-AEEA-A221264618F9}"/>
              </a:ext>
            </a:extLst>
          </p:cNvPr>
          <p:cNvPicPr preferRelativeResize="0"/>
          <p:nvPr/>
        </p:nvPicPr>
        <p:blipFill rotWithShape="1">
          <a:blip r:embed="rId4">
            <a:alphaModFix/>
          </a:blip>
          <a:srcRect r="737"/>
          <a:stretch/>
        </p:blipFill>
        <p:spPr>
          <a:xfrm>
            <a:off x="0" y="-4753"/>
            <a:ext cx="9144000" cy="901692"/>
          </a:xfrm>
          <a:prstGeom prst="rect">
            <a:avLst/>
          </a:prstGeom>
          <a:solidFill>
            <a:schemeClr val="lt1"/>
          </a:solidFill>
          <a:ln>
            <a:noFill/>
          </a:ln>
        </p:spPr>
      </p:pic>
    </p:spTree>
    <p:extLst>
      <p:ext uri="{BB962C8B-B14F-4D97-AF65-F5344CB8AC3E}">
        <p14:creationId xmlns:p14="http://schemas.microsoft.com/office/powerpoint/2010/main" val="114669636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180D4C78-2AD6-45E8-9B42-F363A8AD5BB2}"/>
              </a:ext>
            </a:extLst>
          </p:cNvPr>
          <p:cNvSpPr txBox="1">
            <a:spLocks/>
          </p:cNvSpPr>
          <p:nvPr/>
        </p:nvSpPr>
        <p:spPr>
          <a:xfrm>
            <a:off x="-1" y="5956308"/>
            <a:ext cx="9144001" cy="901692"/>
          </a:xfrm>
          <a:prstGeom prst="rect">
            <a:avLst/>
          </a:prstGeom>
          <a:solidFill>
            <a:schemeClr val="accent1">
              <a:lumMod val="40000"/>
              <a:lumOff val="60000"/>
              <a:alpha val="88000"/>
            </a:schemeClr>
          </a:solidFill>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fr-FR" sz="3000" b="1" dirty="0">
                <a:solidFill>
                  <a:srgbClr val="1A1A1A"/>
                </a:solidFill>
                <a:latin typeface="Tahoma" panose="020B0604030504040204" pitchFamily="34" charset="0"/>
                <a:ea typeface="Tahoma" panose="020B0604030504040204" pitchFamily="34" charset="0"/>
                <a:cs typeface="Tahoma" panose="020B0604030504040204" pitchFamily="34" charset="0"/>
              </a:rPr>
              <a:t>QUE PEUVENT FAIRE LES COORDINATEURS DE L'ALLAITEMENT ?</a:t>
            </a:r>
            <a:endParaRPr lang="en-MY" sz="3000" b="1" dirty="0">
              <a:latin typeface="Tahoma" panose="020B0604030504040204" pitchFamily="34" charset="0"/>
              <a:ea typeface="Tahoma" panose="020B0604030504040204" pitchFamily="34" charset="0"/>
              <a:cs typeface="Tahoma" panose="020B0604030504040204" pitchFamily="34" charset="0"/>
            </a:endParaRPr>
          </a:p>
        </p:txBody>
      </p:sp>
      <p:pic>
        <p:nvPicPr>
          <p:cNvPr id="2" name="Picture 1">
            <a:extLst>
              <a:ext uri="{FF2B5EF4-FFF2-40B4-BE49-F238E27FC236}">
                <a16:creationId xmlns:a16="http://schemas.microsoft.com/office/drawing/2014/main" id="{511ECDB7-D6BB-48CC-9BA8-A0F9A510550C}"/>
              </a:ext>
            </a:extLst>
          </p:cNvPr>
          <p:cNvPicPr>
            <a:picLocks noChangeAspect="1"/>
          </p:cNvPicPr>
          <p:nvPr/>
        </p:nvPicPr>
        <p:blipFill rotWithShape="1">
          <a:blip r:embed="rId2"/>
          <a:srcRect l="15728" t="11122" r="16796" b="33129"/>
          <a:stretch/>
        </p:blipFill>
        <p:spPr>
          <a:xfrm>
            <a:off x="2239879" y="2685572"/>
            <a:ext cx="6608449" cy="3071264"/>
          </a:xfrm>
          <a:prstGeom prst="rect">
            <a:avLst/>
          </a:prstGeom>
        </p:spPr>
      </p:pic>
      <p:pic>
        <p:nvPicPr>
          <p:cNvPr id="8" name="Picture 7">
            <a:extLst>
              <a:ext uri="{FF2B5EF4-FFF2-40B4-BE49-F238E27FC236}">
                <a16:creationId xmlns:a16="http://schemas.microsoft.com/office/drawing/2014/main" id="{7B87574A-2C35-475C-B44C-3163D3536504}"/>
              </a:ext>
            </a:extLst>
          </p:cNvPr>
          <p:cNvPicPr>
            <a:picLocks noChangeAspect="1"/>
          </p:cNvPicPr>
          <p:nvPr/>
        </p:nvPicPr>
        <p:blipFill rotWithShape="1">
          <a:blip r:embed="rId2"/>
          <a:srcRect l="17840" t="66612" r="66064" b="12504"/>
          <a:stretch/>
        </p:blipFill>
        <p:spPr>
          <a:xfrm>
            <a:off x="79896" y="1761052"/>
            <a:ext cx="1953089" cy="1425443"/>
          </a:xfrm>
          <a:prstGeom prst="rect">
            <a:avLst/>
          </a:prstGeom>
        </p:spPr>
      </p:pic>
      <p:sp>
        <p:nvSpPr>
          <p:cNvPr id="7" name="Speech Bubble: Rectangle with Corners Rounded 6">
            <a:extLst>
              <a:ext uri="{FF2B5EF4-FFF2-40B4-BE49-F238E27FC236}">
                <a16:creationId xmlns:a16="http://schemas.microsoft.com/office/drawing/2014/main" id="{18859890-31B1-46A5-BC5C-CB02741B7F42}"/>
              </a:ext>
            </a:extLst>
          </p:cNvPr>
          <p:cNvSpPr/>
          <p:nvPr/>
        </p:nvSpPr>
        <p:spPr>
          <a:xfrm>
            <a:off x="2352583" y="1162975"/>
            <a:ext cx="6383042" cy="1323125"/>
          </a:xfrm>
          <a:prstGeom prst="wedgeRoundRectCallout">
            <a:avLst>
              <a:gd name="adj1" fmla="val -57316"/>
              <a:gd name="adj2" fmla="val 44232"/>
              <a:gd name="adj3" fmla="val 16667"/>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ts val="900"/>
              </a:spcBef>
            </a:pPr>
            <a:r>
              <a:rPr lang="fr-FR" dirty="0">
                <a:latin typeface="Tahoma" panose="020B0604030504040204" pitchFamily="34" charset="0"/>
              </a:rPr>
              <a:t>Créer une chaîne de soutien en faveur de l’allaitement en identifiant les acteurs clés et leurs rôles au cours des 1000 premiers jours et en les reliant les uns aux autres.</a:t>
            </a:r>
            <a:endParaRPr lang="en-US" dirty="0">
              <a:latin typeface="Tahoma" panose="020B0604030504040204" pitchFamily="34" charset="0"/>
            </a:endParaRPr>
          </a:p>
        </p:txBody>
      </p:sp>
      <p:pic>
        <p:nvPicPr>
          <p:cNvPr id="3" name="Google Shape;172;p21">
            <a:extLst>
              <a:ext uri="{FF2B5EF4-FFF2-40B4-BE49-F238E27FC236}">
                <a16:creationId xmlns:a16="http://schemas.microsoft.com/office/drawing/2014/main" id="{2B9572DC-2E3A-43D9-8AAF-D4DADA006846}"/>
              </a:ext>
            </a:extLst>
          </p:cNvPr>
          <p:cNvPicPr preferRelativeResize="0"/>
          <p:nvPr/>
        </p:nvPicPr>
        <p:blipFill rotWithShape="1">
          <a:blip r:embed="rId3">
            <a:alphaModFix/>
          </a:blip>
          <a:srcRect r="737"/>
          <a:stretch/>
        </p:blipFill>
        <p:spPr>
          <a:xfrm>
            <a:off x="0" y="-4753"/>
            <a:ext cx="9144000" cy="901692"/>
          </a:xfrm>
          <a:prstGeom prst="rect">
            <a:avLst/>
          </a:prstGeom>
          <a:solidFill>
            <a:schemeClr val="lt1"/>
          </a:solidFill>
          <a:ln>
            <a:noFill/>
          </a:ln>
        </p:spPr>
      </p:pic>
    </p:spTree>
    <p:extLst>
      <p:ext uri="{BB962C8B-B14F-4D97-AF65-F5344CB8AC3E}">
        <p14:creationId xmlns:p14="http://schemas.microsoft.com/office/powerpoint/2010/main" val="23693069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3" descr="A picture containing drawing&#10;&#10;Description automatically generated">
            <a:extLst>
              <a:ext uri="{FF2B5EF4-FFF2-40B4-BE49-F238E27FC236}">
                <a16:creationId xmlns:a16="http://schemas.microsoft.com/office/drawing/2014/main" id="{47D36293-C6CC-4041-B359-62B9F4EE5DB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14403" y="2380653"/>
            <a:ext cx="4282440" cy="3459480"/>
          </a:xfrm>
          <a:prstGeom prst="rect">
            <a:avLst/>
          </a:prstGeom>
        </p:spPr>
      </p:pic>
      <p:sp>
        <p:nvSpPr>
          <p:cNvPr id="5" name="Title 1">
            <a:extLst>
              <a:ext uri="{FF2B5EF4-FFF2-40B4-BE49-F238E27FC236}">
                <a16:creationId xmlns:a16="http://schemas.microsoft.com/office/drawing/2014/main" id="{E2055337-C536-40E3-83BF-C8070FDD4A64}"/>
              </a:ext>
            </a:extLst>
          </p:cNvPr>
          <p:cNvSpPr txBox="1">
            <a:spLocks/>
          </p:cNvSpPr>
          <p:nvPr/>
        </p:nvSpPr>
        <p:spPr>
          <a:xfrm>
            <a:off x="-1" y="5956308"/>
            <a:ext cx="9144001" cy="901692"/>
          </a:xfrm>
          <a:prstGeom prst="rect">
            <a:avLst/>
          </a:prstGeom>
          <a:solidFill>
            <a:schemeClr val="accent1">
              <a:lumMod val="40000"/>
              <a:lumOff val="60000"/>
              <a:alpha val="88000"/>
            </a:schemeClr>
          </a:solidFill>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fr-FR" sz="3000" b="1" dirty="0">
                <a:solidFill>
                  <a:srgbClr val="1A1A1A"/>
                </a:solidFill>
                <a:latin typeface="Tahoma" panose="020B0604030504040204" pitchFamily="34" charset="0"/>
                <a:ea typeface="Tahoma" panose="020B0604030504040204" pitchFamily="34" charset="0"/>
                <a:cs typeface="Tahoma" panose="020B0604030504040204" pitchFamily="34" charset="0"/>
              </a:rPr>
              <a:t>QUE PEUVENT FAIRE LES COORDINATEURS DE L'ALLAITEMENT ?</a:t>
            </a:r>
            <a:endParaRPr lang="en-MY" sz="3000" b="1" dirty="0">
              <a:latin typeface="Tahoma" panose="020B0604030504040204" pitchFamily="34" charset="0"/>
              <a:ea typeface="Tahoma" panose="020B0604030504040204" pitchFamily="34" charset="0"/>
              <a:cs typeface="Tahoma" panose="020B0604030504040204" pitchFamily="34" charset="0"/>
            </a:endParaRPr>
          </a:p>
        </p:txBody>
      </p:sp>
      <p:grpSp>
        <p:nvGrpSpPr>
          <p:cNvPr id="10" name="Group 9">
            <a:extLst>
              <a:ext uri="{FF2B5EF4-FFF2-40B4-BE49-F238E27FC236}">
                <a16:creationId xmlns:a16="http://schemas.microsoft.com/office/drawing/2014/main" id="{DFB33F8B-AD6B-4557-B3B3-C9ED85A4B83F}"/>
              </a:ext>
            </a:extLst>
          </p:cNvPr>
          <p:cNvGrpSpPr/>
          <p:nvPr/>
        </p:nvGrpSpPr>
        <p:grpSpPr>
          <a:xfrm>
            <a:off x="231350" y="1885946"/>
            <a:ext cx="1553061" cy="2641352"/>
            <a:chOff x="6143879" y="2327626"/>
            <a:chExt cx="1553061" cy="2641352"/>
          </a:xfrm>
        </p:grpSpPr>
        <p:pic>
          <p:nvPicPr>
            <p:cNvPr id="11" name="Picture 10" descr="A group of people posing for the camera&#10;&#10;Description automatically generated">
              <a:extLst>
                <a:ext uri="{FF2B5EF4-FFF2-40B4-BE49-F238E27FC236}">
                  <a16:creationId xmlns:a16="http://schemas.microsoft.com/office/drawing/2014/main" id="{E2392256-03FE-4B93-B4C7-56242941BDBA}"/>
                </a:ext>
              </a:extLst>
            </p:cNvPr>
            <p:cNvPicPr>
              <a:picLocks noChangeAspect="1"/>
            </p:cNvPicPr>
            <p:nvPr/>
          </p:nvPicPr>
          <p:blipFill rotWithShape="1">
            <a:blip r:embed="rId3">
              <a:extLst>
                <a:ext uri="{28A0092B-C50C-407E-A947-70E740481C1C}">
                  <a14:useLocalDpi xmlns:a14="http://schemas.microsoft.com/office/drawing/2010/main" val="0"/>
                </a:ext>
              </a:extLst>
            </a:blip>
            <a:srcRect l="50949" r="33826" b="49774"/>
            <a:stretch/>
          </p:blipFill>
          <p:spPr>
            <a:xfrm>
              <a:off x="6961829" y="2327626"/>
              <a:ext cx="735111" cy="2425066"/>
            </a:xfrm>
            <a:prstGeom prst="rect">
              <a:avLst/>
            </a:prstGeom>
          </p:spPr>
        </p:pic>
        <p:pic>
          <p:nvPicPr>
            <p:cNvPr id="12" name="Picture 11" descr="A group of people posing for the camera&#10;&#10;Description automatically generated">
              <a:extLst>
                <a:ext uri="{FF2B5EF4-FFF2-40B4-BE49-F238E27FC236}">
                  <a16:creationId xmlns:a16="http://schemas.microsoft.com/office/drawing/2014/main" id="{6045B51B-CB73-43CF-B370-C865277196EF}"/>
                </a:ext>
              </a:extLst>
            </p:cNvPr>
            <p:cNvPicPr>
              <a:picLocks noChangeAspect="1"/>
            </p:cNvPicPr>
            <p:nvPr/>
          </p:nvPicPr>
          <p:blipFill rotWithShape="1">
            <a:blip r:embed="rId4">
              <a:extLst>
                <a:ext uri="{BEBA8EAE-BF5A-486C-A8C5-ECC9F3942E4B}">
                  <a14:imgProps xmlns:a14="http://schemas.microsoft.com/office/drawing/2010/main">
                    <a14:imgLayer r:embed="rId5">
                      <a14:imgEffect>
                        <a14:backgroundRemoval t="49192" b="98909" l="47615" r="65360">
                          <a14:foregroundMark x1="49272" y1="51213" x2="59863" y2="52183"/>
                          <a14:foregroundMark x1="59863" y1="52183" x2="62571" y2="54163"/>
                          <a14:foregroundMark x1="62571" y1="54163" x2="62894" y2="57559"/>
                          <a14:foregroundMark x1="62894" y1="57559" x2="61318" y2="60994"/>
                          <a14:foregroundMark x1="61318" y1="60994" x2="57276" y2="62086"/>
                          <a14:foregroundMark x1="57276" y1="62086" x2="53193" y2="61318"/>
                          <a14:foregroundMark x1="53193" y1="61318" x2="50768" y2="58205"/>
                          <a14:foregroundMark x1="50768" y1="58205" x2="50445" y2="54285"/>
                          <a14:foregroundMark x1="50445" y1="54285" x2="51374" y2="52142"/>
                          <a14:foregroundMark x1="48141" y1="50404" x2="59741" y2="51496"/>
                          <a14:foregroundMark x1="59741" y1="51496" x2="63783" y2="51172"/>
                          <a14:foregroundMark x1="63783" y1="51172" x2="65360" y2="49232"/>
                          <a14:foregroundMark x1="48545" y1="49677" x2="49475" y2="49919"/>
                          <a14:foregroundMark x1="48343" y1="49919" x2="64834" y2="50485"/>
                          <a14:foregroundMark x1="64834" y1="50485" x2="65090" y2="64655"/>
                          <a14:foregroundMark x1="48222" y1="50162" x2="48343" y2="95392"/>
                          <a14:foregroundMark x1="48343" y1="95392" x2="51698" y2="97130"/>
                          <a14:foregroundMark x1="51698" y1="97130" x2="55457" y2="97211"/>
                          <a14:foregroundMark x1="55457" y1="97211" x2="58650" y2="97090"/>
                          <a14:foregroundMark x1="58650" y1="97090" x2="64875" y2="97090"/>
                          <a14:foregroundMark x1="63503" y1="67206" x2="62652" y2="70534"/>
                          <a14:foregroundMark x1="63422" y1="72627" x2="64956" y2="76799"/>
                          <a14:foregroundMark x1="62652" y1="70534" x2="63371" y2="72489"/>
                          <a14:foregroundMark x1="64956" y1="76799" x2="64511" y2="96928"/>
                          <a14:foregroundMark x1="47979" y1="60186" x2="51738" y2="60065"/>
                          <a14:foregroundMark x1="51738" y1="60065" x2="55133" y2="60671"/>
                          <a14:foregroundMark x1="55133" y1="60671" x2="58367" y2="63703"/>
                          <a14:foregroundMark x1="58367" y1="63703" x2="64794" y2="93250"/>
                          <a14:foregroundMark x1="64794" y1="93250" x2="63743" y2="97332"/>
                          <a14:foregroundMark x1="49192" y1="62652" x2="54608" y2="61439"/>
                          <a14:foregroundMark x1="54608" y1="61439" x2="58448" y2="62611"/>
                          <a14:foregroundMark x1="58448" y1="62611" x2="60105" y2="70129"/>
                          <a14:foregroundMark x1="60105" y1="70129" x2="59620" y2="73686"/>
                          <a14:foregroundMark x1="59620" y1="73686" x2="56306" y2="74293"/>
                          <a14:foregroundMark x1="56306" y1="74293" x2="51415" y2="67340"/>
                          <a14:foregroundMark x1="51415" y1="67340" x2="49717" y2="61237"/>
                          <a14:foregroundMark x1="53112" y1="62045" x2="57397" y2="62369"/>
                          <a14:foregroundMark x1="57397" y1="62369" x2="59539" y2="65158"/>
                          <a14:foregroundMark x1="59539" y1="65158" x2="58003" y2="68755"/>
                          <a14:foregroundMark x1="58003" y1="68755" x2="54406" y2="69240"/>
                          <a14:foregroundMark x1="54406" y1="69240" x2="52223" y2="64956"/>
                          <a14:foregroundMark x1="52223" y1="64956" x2="52344" y2="61601"/>
                          <a14:foregroundMark x1="52344" y1="61601" x2="52385" y2="61560"/>
                          <a14:foregroundMark x1="54325" y1="63096" x2="57074" y2="65036"/>
                          <a14:foregroundMark x1="57074" y1="65036" x2="55538" y2="68149"/>
                          <a14:foregroundMark x1="55538" y1="68149" x2="52789" y2="64268"/>
                          <a14:foregroundMark x1="52789" y1="64268" x2="52546" y2="62247"/>
                          <a14:foregroundMark x1="53112" y1="62490" x2="53112" y2="62490"/>
                          <a14:foregroundMark x1="48909" y1="68634" x2="57639" y2="74454"/>
                          <a14:foregroundMark x1="57639" y1="74454" x2="60146" y2="78820"/>
                          <a14:foregroundMark x1="60146" y1="78820" x2="61641" y2="91673"/>
                          <a14:foregroundMark x1="61641" y1="91673" x2="57720" y2="94907"/>
                          <a14:foregroundMark x1="57720" y1="94907" x2="53395" y2="92401"/>
                          <a14:foregroundMark x1="53395" y1="92401" x2="50930" y2="85812"/>
                          <a14:foregroundMark x1="50930" y1="85812" x2="49879" y2="70614"/>
                          <a14:foregroundMark x1="55053" y1="76960" x2="57357" y2="79426"/>
                          <a14:foregroundMark x1="57357" y1="79426" x2="58003" y2="94341"/>
                          <a14:foregroundMark x1="58003" y1="94341" x2="54325" y2="94058"/>
                          <a14:foregroundMark x1="54325" y1="94058" x2="53112" y2="84398"/>
                          <a14:foregroundMark x1="53112" y1="84398" x2="54123" y2="77526"/>
                          <a14:foregroundMark x1="54042" y1="77648" x2="58003" y2="77526"/>
                          <a14:foregroundMark x1="58003" y1="77526" x2="60267" y2="79992"/>
                          <a14:foregroundMark x1="60267" y1="79992" x2="61318" y2="88319"/>
                          <a14:foregroundMark x1="61318" y1="88319" x2="59418" y2="90986"/>
                          <a14:foregroundMark x1="59418" y1="90986" x2="55133" y2="91956"/>
                          <a14:foregroundMark x1="55133" y1="91956" x2="51900" y2="91148"/>
                          <a14:foregroundMark x1="51900" y1="91148" x2="50404" y2="88319"/>
                          <a14:foregroundMark x1="50404" y1="88319" x2="50687" y2="81245"/>
                          <a14:foregroundMark x1="50687" y1="81245" x2="53355" y2="78052"/>
                          <a14:foregroundMark x1="53355" y1="78052" x2="55659" y2="78496"/>
                          <a14:foregroundMark x1="51900" y1="91310" x2="56629" y2="92846"/>
                          <a14:foregroundMark x1="56629" y1="92846" x2="59863" y2="92603"/>
                          <a14:foregroundMark x1="59863" y1="92603" x2="61924" y2="85893"/>
                          <a14:foregroundMark x1="61924" y1="85893" x2="61762" y2="77809"/>
                          <a14:foregroundMark x1="61762" y1="77809" x2="60428" y2="73484"/>
                          <a14:foregroundMark x1="60428" y1="73484" x2="57599" y2="71989"/>
                          <a14:foregroundMark x1="57599" y1="71989" x2="53517" y2="72918"/>
                          <a14:foregroundMark x1="53517" y1="72918" x2="50404" y2="74737"/>
                          <a14:foregroundMark x1="50404" y1="74737" x2="50525" y2="91552"/>
                          <a14:foregroundMark x1="50525" y1="91552" x2="55053" y2="92239"/>
                          <a14:foregroundMark x1="47656" y1="95473" x2="61399" y2="95554"/>
                          <a14:foregroundMark x1="61399" y1="95554" x2="64309" y2="97090"/>
                          <a14:foregroundMark x1="64309" y1="97090" x2="59741" y2="98949"/>
                          <a14:foregroundMark x1="59741" y1="98949" x2="56386" y2="98949"/>
                          <a14:foregroundMark x1="56386" y1="98949" x2="47979" y2="96524"/>
                          <a14:foregroundMark x1="55376" y1="88319" x2="55376" y2="88319"/>
                          <a14:foregroundMark x1="50889" y1="50849" x2="55416" y2="50728"/>
                          <a14:foregroundMark x1="55416" y1="50728" x2="58933" y2="50768"/>
                          <a14:foregroundMark x1="58933" y1="50768" x2="60833" y2="54042"/>
                          <a14:foregroundMark x1="60833" y1="54042" x2="61156" y2="57882"/>
                          <a14:foregroundMark x1="61156" y1="57882" x2="58933" y2="60792"/>
                          <a14:foregroundMark x1="58933" y1="60792" x2="54810" y2="61681"/>
                          <a14:foregroundMark x1="54810" y1="61681" x2="49434" y2="60711"/>
                          <a14:foregroundMark x1="49434" y1="60711" x2="47615" y2="56265"/>
                          <a14:foregroundMark x1="47615" y1="56265" x2="48060" y2="51738"/>
                          <a14:foregroundMark x1="48060" y1="51738" x2="52304" y2="50930"/>
                          <a14:foregroundMark x1="55255" y1="77769" x2="58044" y2="81285"/>
                          <a14:foregroundMark x1="58044" y1="81285" x2="58933" y2="84640"/>
                          <a14:foregroundMark x1="58933" y1="84640" x2="57074" y2="87308"/>
                          <a14:foregroundMark x1="57074" y1="87308" x2="54002" y2="84923"/>
                          <a14:foregroundMark x1="54002" y1="84923" x2="52708" y2="77607"/>
                          <a14:foregroundMark x1="52708" y1="77607" x2="53921" y2="75141"/>
                          <a14:backgroundMark x1="63945" y1="64511" x2="66128" y2="67057"/>
                          <a14:backgroundMark x1="66128" y1="67057" x2="66168" y2="70493"/>
                          <a14:backgroundMark x1="66168" y1="70493" x2="63743" y2="67785"/>
                          <a14:backgroundMark x1="63743" y1="67785" x2="64349" y2="64309"/>
                          <a14:backgroundMark x1="64349" y1="64309" x2="64390" y2="64268"/>
                          <a14:backgroundMark x1="64147" y1="67745" x2="63945" y2="71221"/>
                          <a14:backgroundMark x1="63945" y1="71221" x2="65602" y2="68230"/>
                          <a14:backgroundMark x1="65602" y1="68230" x2="64753" y2="67098"/>
                          <a14:backgroundMark x1="63945" y1="70493" x2="64875" y2="70008"/>
                          <a14:backgroundMark x1="63622" y1="70251" x2="64996" y2="73403"/>
                          <a14:backgroundMark x1="64996" y1="73403" x2="67421" y2="69806"/>
                          <a14:backgroundMark x1="67421" y1="69806" x2="67340" y2="65804"/>
                          <a14:backgroundMark x1="67340" y1="65804" x2="64551" y2="63985"/>
                          <a14:backgroundMark x1="64551" y1="63985" x2="64066" y2="64147"/>
                          <a14:backgroundMark x1="65804" y1="69200" x2="64066" y2="71908"/>
                          <a14:backgroundMark x1="64066" y1="71908" x2="66977" y2="73323"/>
                          <a14:backgroundMark x1="66977" y1="73323" x2="67219" y2="69361"/>
                          <a14:backgroundMark x1="67219" y1="69361" x2="65360" y2="68432"/>
                        </a14:backgroundRemoval>
                      </a14:imgEffect>
                    </a14:imgLayer>
                  </a14:imgProps>
                </a:ext>
                <a:ext uri="{28A0092B-C50C-407E-A947-70E740481C1C}">
                  <a14:useLocalDpi xmlns:a14="http://schemas.microsoft.com/office/drawing/2010/main" val="0"/>
                </a:ext>
              </a:extLst>
            </a:blip>
            <a:srcRect l="48361" t="49774" r="35029"/>
            <a:stretch/>
          </p:blipFill>
          <p:spPr>
            <a:xfrm>
              <a:off x="6143879" y="2495601"/>
              <a:ext cx="817950" cy="2473377"/>
            </a:xfrm>
            <a:prstGeom prst="rect">
              <a:avLst/>
            </a:prstGeom>
          </p:spPr>
        </p:pic>
      </p:grpSp>
      <p:sp>
        <p:nvSpPr>
          <p:cNvPr id="2" name="Speech Bubble: Rectangle with Corners Rounded 1">
            <a:extLst>
              <a:ext uri="{FF2B5EF4-FFF2-40B4-BE49-F238E27FC236}">
                <a16:creationId xmlns:a16="http://schemas.microsoft.com/office/drawing/2014/main" id="{73F3CDCE-D646-4ECA-8DC2-0F4CC6BED4E3}"/>
              </a:ext>
            </a:extLst>
          </p:cNvPr>
          <p:cNvSpPr/>
          <p:nvPr/>
        </p:nvSpPr>
        <p:spPr>
          <a:xfrm>
            <a:off x="2095130" y="1004372"/>
            <a:ext cx="6882785" cy="1260106"/>
          </a:xfrm>
          <a:prstGeom prst="wedgeRoundRectCallout">
            <a:avLst>
              <a:gd name="adj1" fmla="val -54735"/>
              <a:gd name="adj2" fmla="val 51919"/>
              <a:gd name="adj3" fmla="val 16667"/>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latin typeface="Tahoma" panose="020B0604030504040204" pitchFamily="34" charset="0"/>
              </a:rPr>
              <a:t>Allouer des ressources aux groupes communautaires pour qu’ils</a:t>
            </a:r>
          </a:p>
          <a:p>
            <a:pPr algn="ctr"/>
            <a:r>
              <a:rPr lang="fr-FR" dirty="0">
                <a:latin typeface="Tahoma" panose="020B0604030504040204" pitchFamily="34" charset="0"/>
              </a:rPr>
              <a:t>puissent fournir des conseils de base sur l’allaitement et d’autres</a:t>
            </a:r>
          </a:p>
          <a:p>
            <a:pPr algn="ctr"/>
            <a:r>
              <a:rPr lang="fr-FR" dirty="0">
                <a:latin typeface="Tahoma" panose="020B0604030504040204" pitchFamily="34" charset="0"/>
              </a:rPr>
              <a:t>formes de soutien de proximité aux femmes/parents.</a:t>
            </a:r>
            <a:endParaRPr lang="en-US" dirty="0">
              <a:latin typeface="Tahoma" panose="020B0604030504040204" pitchFamily="34" charset="0"/>
            </a:endParaRPr>
          </a:p>
        </p:txBody>
      </p:sp>
      <p:sp>
        <p:nvSpPr>
          <p:cNvPr id="9" name="TextBox 8">
            <a:extLst>
              <a:ext uri="{FF2B5EF4-FFF2-40B4-BE49-F238E27FC236}">
                <a16:creationId xmlns:a16="http://schemas.microsoft.com/office/drawing/2014/main" id="{32542F88-D0DE-400F-B7BF-3C529F2BDFA8}"/>
              </a:ext>
            </a:extLst>
          </p:cNvPr>
          <p:cNvSpPr txBox="1"/>
          <p:nvPr/>
        </p:nvSpPr>
        <p:spPr>
          <a:xfrm>
            <a:off x="112705" y="4215619"/>
            <a:ext cx="1873189" cy="215444"/>
          </a:xfrm>
          <a:prstGeom prst="rect">
            <a:avLst/>
          </a:prstGeom>
          <a:noFill/>
        </p:spPr>
        <p:txBody>
          <a:bodyPr wrap="square">
            <a:spAutoFit/>
          </a:bodyPr>
          <a:lstStyle/>
          <a:p>
            <a:r>
              <a:rPr lang="en-MY" sz="800" dirty="0">
                <a:latin typeface="Tahoma" panose="020B0604030504040204" pitchFamily="34" charset="0"/>
                <a:ea typeface="Tahoma" panose="020B0604030504040204" pitchFamily="34" charset="0"/>
                <a:cs typeface="Tahoma" panose="020B0604030504040204" pitchFamily="34" charset="0"/>
              </a:rPr>
              <a:t>"Designed by </a:t>
            </a:r>
            <a:r>
              <a:rPr lang="en-MY" sz="800" dirty="0" err="1">
                <a:latin typeface="Tahoma" panose="020B0604030504040204" pitchFamily="34" charset="0"/>
                <a:ea typeface="Tahoma" panose="020B0604030504040204" pitchFamily="34" charset="0"/>
                <a:cs typeface="Tahoma" panose="020B0604030504040204" pitchFamily="34" charset="0"/>
              </a:rPr>
              <a:t>studiogstock</a:t>
            </a:r>
            <a:r>
              <a:rPr lang="en-MY" sz="800" dirty="0">
                <a:latin typeface="Tahoma" panose="020B0604030504040204" pitchFamily="34" charset="0"/>
                <a:ea typeface="Tahoma" panose="020B0604030504040204" pitchFamily="34" charset="0"/>
                <a:cs typeface="Tahoma" panose="020B0604030504040204" pitchFamily="34" charset="0"/>
              </a:rPr>
              <a:t> / </a:t>
            </a:r>
            <a:r>
              <a:rPr lang="en-MY" sz="800" dirty="0" err="1">
                <a:latin typeface="Tahoma" panose="020B0604030504040204" pitchFamily="34" charset="0"/>
                <a:ea typeface="Tahoma" panose="020B0604030504040204" pitchFamily="34" charset="0"/>
                <a:cs typeface="Tahoma" panose="020B0604030504040204" pitchFamily="34" charset="0"/>
              </a:rPr>
              <a:t>Freepik</a:t>
            </a:r>
            <a:r>
              <a:rPr lang="en-MY" sz="800" dirty="0">
                <a:latin typeface="Tahoma" panose="020B0604030504040204" pitchFamily="34" charset="0"/>
                <a:ea typeface="Tahoma" panose="020B0604030504040204" pitchFamily="34" charset="0"/>
                <a:cs typeface="Tahoma" panose="020B0604030504040204" pitchFamily="34" charset="0"/>
              </a:rPr>
              <a:t>"</a:t>
            </a:r>
          </a:p>
        </p:txBody>
      </p:sp>
      <p:pic>
        <p:nvPicPr>
          <p:cNvPr id="3" name="Google Shape;172;p21">
            <a:extLst>
              <a:ext uri="{FF2B5EF4-FFF2-40B4-BE49-F238E27FC236}">
                <a16:creationId xmlns:a16="http://schemas.microsoft.com/office/drawing/2014/main" id="{4AF9C890-F67F-4A9E-B866-8F927962D5E9}"/>
              </a:ext>
            </a:extLst>
          </p:cNvPr>
          <p:cNvPicPr preferRelativeResize="0"/>
          <p:nvPr/>
        </p:nvPicPr>
        <p:blipFill rotWithShape="1">
          <a:blip r:embed="rId6">
            <a:alphaModFix/>
          </a:blip>
          <a:srcRect r="737"/>
          <a:stretch/>
        </p:blipFill>
        <p:spPr>
          <a:xfrm>
            <a:off x="0" y="-4753"/>
            <a:ext cx="9144000" cy="901692"/>
          </a:xfrm>
          <a:prstGeom prst="rect">
            <a:avLst/>
          </a:prstGeom>
          <a:solidFill>
            <a:schemeClr val="lt1"/>
          </a:solidFill>
          <a:ln>
            <a:noFill/>
          </a:ln>
        </p:spPr>
      </p:pic>
    </p:spTree>
    <p:extLst>
      <p:ext uri="{BB962C8B-B14F-4D97-AF65-F5344CB8AC3E}">
        <p14:creationId xmlns:p14="http://schemas.microsoft.com/office/powerpoint/2010/main" val="113792755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E5E9C8E7-0D2D-4176-80E9-6CDE69F35640}"/>
              </a:ext>
            </a:extLst>
          </p:cNvPr>
          <p:cNvSpPr txBox="1">
            <a:spLocks/>
          </p:cNvSpPr>
          <p:nvPr/>
        </p:nvSpPr>
        <p:spPr>
          <a:xfrm>
            <a:off x="-1" y="5956308"/>
            <a:ext cx="9144001" cy="901692"/>
          </a:xfrm>
          <a:prstGeom prst="rect">
            <a:avLst/>
          </a:prstGeom>
          <a:solidFill>
            <a:schemeClr val="accent1">
              <a:lumMod val="40000"/>
              <a:lumOff val="60000"/>
              <a:alpha val="88000"/>
            </a:schemeClr>
          </a:solidFill>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fr-FR" sz="3000" b="1" dirty="0">
                <a:solidFill>
                  <a:srgbClr val="1A1A1A"/>
                </a:solidFill>
                <a:latin typeface="Tahoma" panose="020B0604030504040204" pitchFamily="34" charset="0"/>
                <a:ea typeface="Tahoma" panose="020B0604030504040204" pitchFamily="34" charset="0"/>
                <a:cs typeface="Tahoma" panose="020B0604030504040204" pitchFamily="34" charset="0"/>
              </a:rPr>
              <a:t>QUE PEUVENT FAIRE LES COORDINATEURS DE L'ALLAITEMENT ?</a:t>
            </a:r>
            <a:endParaRPr lang="en-MY" sz="3000" b="1" dirty="0">
              <a:latin typeface="Tahoma" panose="020B0604030504040204" pitchFamily="34" charset="0"/>
              <a:ea typeface="Tahoma" panose="020B0604030504040204" pitchFamily="34" charset="0"/>
              <a:cs typeface="Tahoma" panose="020B0604030504040204" pitchFamily="34" charset="0"/>
            </a:endParaRPr>
          </a:p>
        </p:txBody>
      </p:sp>
      <p:grpSp>
        <p:nvGrpSpPr>
          <p:cNvPr id="4" name="Group 3">
            <a:extLst>
              <a:ext uri="{FF2B5EF4-FFF2-40B4-BE49-F238E27FC236}">
                <a16:creationId xmlns:a16="http://schemas.microsoft.com/office/drawing/2014/main" id="{8DFA20BC-628C-4727-A5DE-F1D68815AD96}"/>
              </a:ext>
            </a:extLst>
          </p:cNvPr>
          <p:cNvGrpSpPr/>
          <p:nvPr/>
        </p:nvGrpSpPr>
        <p:grpSpPr>
          <a:xfrm>
            <a:off x="185726" y="2247926"/>
            <a:ext cx="1423949" cy="2362147"/>
            <a:chOff x="460934" y="2481623"/>
            <a:chExt cx="1423949" cy="2362147"/>
          </a:xfrm>
        </p:grpSpPr>
        <p:pic>
          <p:nvPicPr>
            <p:cNvPr id="6" name="Picture 5" descr="A group of people posing for the camera&#10;&#10;Description automatically generated">
              <a:extLst>
                <a:ext uri="{FF2B5EF4-FFF2-40B4-BE49-F238E27FC236}">
                  <a16:creationId xmlns:a16="http://schemas.microsoft.com/office/drawing/2014/main" id="{221077CC-B568-4EE4-B62A-484445050EB6}"/>
                </a:ext>
              </a:extLst>
            </p:cNvPr>
            <p:cNvPicPr>
              <a:picLocks noChangeAspect="1"/>
            </p:cNvPicPr>
            <p:nvPr/>
          </p:nvPicPr>
          <p:blipFill rotWithShape="1">
            <a:blip r:embed="rId2">
              <a:extLst>
                <a:ext uri="{28A0092B-C50C-407E-A947-70E740481C1C}">
                  <a14:useLocalDpi xmlns:a14="http://schemas.microsoft.com/office/drawing/2010/main" val="0"/>
                </a:ext>
              </a:extLst>
            </a:blip>
            <a:srcRect l="36898" r="47914" b="49464"/>
            <a:stretch/>
          </p:blipFill>
          <p:spPr>
            <a:xfrm>
              <a:off x="1192425" y="2481623"/>
              <a:ext cx="692458" cy="2304126"/>
            </a:xfrm>
            <a:prstGeom prst="rect">
              <a:avLst/>
            </a:prstGeom>
          </p:spPr>
        </p:pic>
        <p:pic>
          <p:nvPicPr>
            <p:cNvPr id="7" name="Picture 6" descr="A group of people posing for the camera&#10;&#10;Description automatically generated">
              <a:extLst>
                <a:ext uri="{FF2B5EF4-FFF2-40B4-BE49-F238E27FC236}">
                  <a16:creationId xmlns:a16="http://schemas.microsoft.com/office/drawing/2014/main" id="{371EC7F5-C8AE-4C2F-AEFF-EFDDA6F86934}"/>
                </a:ext>
              </a:extLst>
            </p:cNvPr>
            <p:cNvPicPr>
              <a:picLocks noChangeAspect="1"/>
            </p:cNvPicPr>
            <p:nvPr/>
          </p:nvPicPr>
          <p:blipFill rotWithShape="1">
            <a:blip r:embed="rId3">
              <a:extLst>
                <a:ext uri="{BEBA8EAE-BF5A-486C-A8C5-ECC9F3942E4B}">
                  <a14:imgProps xmlns:a14="http://schemas.microsoft.com/office/drawing/2010/main">
                    <a14:imgLayer r:embed="rId4">
                      <a14:imgEffect>
                        <a14:backgroundRemoval t="46807" b="97939" l="32660" r="52668">
                          <a14:foregroundMark x1="37227" y1="50000" x2="42482" y2="50404"/>
                          <a14:foregroundMark x1="42482" y1="50404" x2="47534" y2="52991"/>
                          <a14:foregroundMark x1="47534" y1="52991" x2="49030" y2="57922"/>
                          <a14:foregroundMark x1="49030" y1="57922" x2="47332" y2="62328"/>
                          <a14:foregroundMark x1="47332" y1="62328" x2="42846" y2="63137"/>
                          <a14:foregroundMark x1="42846" y1="63137" x2="38076" y2="61601"/>
                          <a14:foregroundMark x1="38076" y1="61601" x2="36661" y2="56063"/>
                          <a14:foregroundMark x1="36661" y1="56063" x2="38480" y2="49757"/>
                          <a14:foregroundMark x1="33913" y1="49272" x2="44988" y2="51011"/>
                          <a14:foregroundMark x1="44988" y1="51011" x2="50000" y2="53032"/>
                          <a14:foregroundMark x1="50000" y1="53032" x2="47817" y2="85974"/>
                          <a14:foregroundMark x1="47817" y1="85974" x2="50364" y2="96362"/>
                          <a14:foregroundMark x1="50364" y1="96362" x2="46079" y2="97817"/>
                          <a14:foregroundMark x1="46079" y1="97817" x2="36635" y2="94965"/>
                          <a14:foregroundMark x1="33503" y1="90965" x2="33266" y2="90622"/>
                          <a14:foregroundMark x1="34385" y1="92238" x2="33571" y2="91063"/>
                          <a14:foregroundMark x1="34032" y1="79268" x2="34923" y2="66087"/>
                          <a14:foregroundMark x1="33509" y1="87026" x2="33853" y2="81928"/>
                          <a14:foregroundMark x1="33266" y1="90622" x2="33390" y2="88786"/>
                          <a14:foregroundMark x1="34923" y1="66087" x2="38480" y2="50728"/>
                          <a14:foregroundMark x1="38480" y1="50728" x2="38399" y2="49596"/>
                          <a14:foregroundMark x1="32943" y1="48868" x2="38601" y2="48868"/>
                          <a14:foregroundMark x1="38601" y1="48868" x2="41512" y2="55416"/>
                          <a14:foregroundMark x1="41512" y1="55416" x2="40622" y2="60914"/>
                          <a14:foregroundMark x1="40622" y1="60914" x2="35893" y2="61277"/>
                          <a14:foregroundMark x1="35893" y1="61277" x2="32983" y2="54972"/>
                          <a14:foregroundMark x1="32983" y1="54972" x2="32700" y2="50243"/>
                          <a14:foregroundMark x1="32700" y1="50243" x2="33751" y2="46807"/>
                          <a14:foregroundMark x1="38965" y1="49030" x2="50202" y2="49636"/>
                          <a14:foregroundMark x1="50202" y1="49636" x2="52668" y2="53517"/>
                          <a14:foregroundMark x1="52668" y1="53517" x2="48060" y2="54891"/>
                          <a14:foregroundMark x1="48060" y1="54891" x2="41997" y2="53597"/>
                          <a14:foregroundMark x1="41997" y1="53597" x2="38682" y2="50243"/>
                          <a14:foregroundMark x1="38682" y1="50243" x2="41350" y2="48545"/>
                          <a14:foregroundMark x1="43250" y1="60590" x2="48626" y2="59054"/>
                          <a14:foregroundMark x1="48626" y1="59054" x2="50768" y2="63258"/>
                          <a14:foregroundMark x1="50768" y1="63258" x2="49192" y2="95715"/>
                          <a14:foregroundMark x1="49192" y1="95715" x2="44907" y2="98464"/>
                          <a14:foregroundMark x1="44907" y1="98464" x2="39450" y2="97939"/>
                          <a14:foregroundMark x1="39450" y1="97939" x2="36594" y2="95014"/>
                          <a14:foregroundMark x1="34678" y1="86612" x2="34317" y2="84600"/>
                          <a14:foregroundMark x1="35790" y1="92803" x2="34968" y2="88227"/>
                          <a14:foregroundMark x1="34755" y1="79582" x2="35004" y2="76718"/>
                          <a14:foregroundMark x1="34540" y1="82043" x2="34592" y2="81446"/>
                          <a14:foregroundMark x1="34317" y1="84600" x2="34413" y2="83499"/>
                          <a14:foregroundMark x1="35004" y1="76718" x2="40137" y2="67542"/>
                          <a14:foregroundMark x1="40137" y1="67542" x2="45918" y2="68432"/>
                          <a14:foregroundMark x1="45918" y1="68432" x2="50202" y2="73120"/>
                          <a14:foregroundMark x1="35247" y1="66128" x2="40178" y2="64511"/>
                          <a14:foregroundMark x1="40178" y1="64511" x2="45837" y2="64794"/>
                          <a14:foregroundMark x1="45837" y1="64794" x2="49434" y2="68593"/>
                          <a14:foregroundMark x1="49434" y1="68593" x2="49232" y2="73403"/>
                          <a14:foregroundMark x1="49232" y1="73403" x2="45513" y2="77041"/>
                          <a14:foregroundMark x1="45513" y1="77041" x2="40259" y2="75627"/>
                          <a14:foregroundMark x1="40259" y1="75627" x2="36985" y2="71625"/>
                          <a14:foregroundMark x1="36985" y1="71625" x2="35732" y2="67219"/>
                          <a14:foregroundMark x1="35732" y1="67219" x2="35893" y2="62894"/>
                          <a14:foregroundMark x1="41027" y1="67259" x2="46079" y2="68149"/>
                          <a14:foregroundMark x1="46079" y1="68149" x2="48504" y2="77405"/>
                          <a14:foregroundMark x1="48504" y1="77405" x2="43654" y2="79466"/>
                          <a14:foregroundMark x1="43654" y1="79466" x2="41512" y2="72070"/>
                          <a14:foregroundMark x1="41512" y1="72070" x2="42199" y2="67138"/>
                          <a14:foregroundMark x1="42199" y1="67138" x2="43169" y2="65764"/>
                          <a14:foregroundMark x1="41673" y1="66936" x2="45918" y2="65481"/>
                          <a14:foregroundMark x1="45918" y1="65481" x2="48868" y2="70372"/>
                          <a14:foregroundMark x1="48868" y1="70372" x2="49192" y2="74818"/>
                          <a14:foregroundMark x1="49192" y1="74818" x2="45837" y2="78335"/>
                          <a14:foregroundMark x1="45837" y1="78335" x2="41512" y2="76233"/>
                          <a14:foregroundMark x1="41512" y1="76233" x2="41108" y2="64430"/>
                          <a14:foregroundMark x1="41108" y1="64430" x2="41593" y2="63217"/>
                          <a14:foregroundMark x1="36985" y1="74373" x2="42603" y2="73888"/>
                          <a14:foregroundMark x1="42603" y1="73888" x2="46443" y2="78658"/>
                          <a14:foregroundMark x1="46443" y1="78658" x2="47615" y2="84559"/>
                          <a14:foregroundMark x1="47615" y1="84559" x2="44705" y2="87995"/>
                          <a14:foregroundMark x1="44705" y1="87995" x2="40340" y2="86742"/>
                          <a14:foregroundMark x1="38887" y1="82165" x2="36863" y2="75788"/>
                          <a14:foregroundMark x1="40340" y1="86742" x2="38892" y2="82180"/>
                          <a14:foregroundMark x1="36863" y1="75788" x2="36661" y2="74050"/>
                          <a14:foregroundMark x1="41835" y1="68674" x2="48141" y2="69321"/>
                          <a14:foregroundMark x1="48141" y1="69321" x2="50202" y2="74818"/>
                          <a14:foregroundMark x1="50202" y1="74818" x2="46645" y2="78213"/>
                          <a14:foregroundMark x1="46645" y1="78213" x2="43088" y2="74252"/>
                          <a14:foregroundMark x1="43088" y1="74252" x2="42926" y2="68634"/>
                          <a14:foregroundMark x1="42926" y1="68634" x2="43169" y2="67745"/>
                          <a14:foregroundMark x1="35247" y1="75344" x2="41310" y2="72797"/>
                          <a14:foregroundMark x1="41310" y1="72797" x2="47858" y2="74252"/>
                          <a14:foregroundMark x1="47858" y1="74252" x2="50283" y2="78254"/>
                          <a14:foregroundMark x1="50283" y1="78254" x2="46443" y2="80719"/>
                          <a14:foregroundMark x1="46443" y1="80719" x2="41148" y2="80558"/>
                          <a14:foregroundMark x1="41148" y1="80558" x2="36459" y2="78173"/>
                          <a14:foregroundMark x1="36459" y1="78173" x2="34600" y2="75950"/>
                          <a14:foregroundMark x1="39450" y1="78820" x2="44382" y2="77284"/>
                          <a14:foregroundMark x1="44382" y1="77284" x2="49434" y2="79062"/>
                          <a14:foregroundMark x1="49434" y1="79062" x2="51293" y2="85247"/>
                          <a14:foregroundMark x1="51293" y1="85247" x2="51253" y2="90946"/>
                          <a14:foregroundMark x1="51253" y1="90946" x2="49232" y2="95109"/>
                          <a14:foregroundMark x1="49232" y1="95109" x2="44422" y2="97615"/>
                          <a14:foregroundMark x1="44422" y1="97615" x2="34762" y2="95796"/>
                          <a14:foregroundMark x1="36421" y1="93057" x2="39854" y2="87389"/>
                          <a14:foregroundMark x1="34762" y1="95796" x2="35278" y2="94944"/>
                          <a14:foregroundMark x1="39854" y1="87389" x2="39652" y2="81407"/>
                          <a14:foregroundMark x1="39652" y1="81407" x2="40865" y2="77243"/>
                          <a14:foregroundMark x1="38965" y1="78739" x2="44745" y2="78416"/>
                          <a14:foregroundMark x1="44745" y1="78416" x2="48383" y2="81205"/>
                          <a14:foregroundMark x1="48383" y1="81205" x2="48707" y2="91916"/>
                          <a14:foregroundMark x1="48707" y1="91916" x2="45069" y2="95918"/>
                          <a14:foregroundMark x1="45069" y1="95918" x2="39854" y2="94665"/>
                          <a14:foregroundMark x1="39854" y1="94665" x2="38723" y2="89006"/>
                          <a14:foregroundMark x1="38723" y1="89006" x2="40380" y2="78860"/>
                          <a14:foregroundMark x1="40380" y1="78860" x2="39369" y2="78173"/>
                          <a14:foregroundMark x1="41188" y1="79669" x2="46605" y2="80437"/>
                          <a14:foregroundMark x1="46605" y1="80437" x2="48464" y2="87106"/>
                          <a14:foregroundMark x1="48464" y1="87106" x2="48504" y2="92078"/>
                          <a14:foregroundMark x1="48504" y1="92078" x2="44179" y2="95109"/>
                          <a14:foregroundMark x1="44179" y1="95109" x2="39289" y2="94624"/>
                          <a14:foregroundMark x1="39289" y1="94624" x2="38319" y2="88682"/>
                          <a14:foregroundMark x1="38319" y1="88682" x2="41027" y2="78416"/>
                          <a14:foregroundMark x1="41027" y1="78416" x2="41835" y2="78335"/>
                          <a14:foregroundMark x1="41512" y1="79830" x2="46039" y2="80477"/>
                          <a14:foregroundMark x1="46039" y1="80477" x2="46645" y2="86500"/>
                          <a14:foregroundMark x1="46645" y1="86500" x2="42563" y2="82053"/>
                          <a14:foregroundMark x1="42563" y1="82053" x2="43573" y2="77769"/>
                          <a14:foregroundMark x1="39127" y1="84923" x2="43492" y2="87995"/>
                          <a14:foregroundMark x1="43492" y1="87995" x2="43897" y2="93048"/>
                          <a14:foregroundMark x1="43897" y1="93048" x2="39248" y2="91714"/>
                          <a14:foregroundMark x1="39248" y1="91714" x2="39329" y2="86823"/>
                          <a14:foregroundMark x1="39329" y1="86823" x2="40137" y2="84276"/>
                          <a14:foregroundMark x1="33832" y1="96079" x2="38723" y2="95877"/>
                          <a14:foregroundMark x1="38723" y1="95877" x2="34196" y2="97939"/>
                          <a14:foregroundMark x1="34196" y1="97939" x2="33832" y2="96322"/>
                          <a14:backgroundMark x1="34519" y1="80234" x2="37793" y2="83185"/>
                          <a14:backgroundMark x1="37793" y1="83185" x2="37065" y2="87591"/>
                          <a14:backgroundMark x1="37065" y1="87591" x2="34681" y2="83670"/>
                          <a14:backgroundMark x1="34681" y1="83670" x2="34923" y2="80315"/>
                          <a14:backgroundMark x1="33508" y1="92603" x2="33508" y2="92926"/>
                          <a14:backgroundMark x1="33266" y1="79830" x2="37551" y2="81690"/>
                          <a14:backgroundMark x1="37551" y1="81690" x2="37308" y2="86540"/>
                          <a14:backgroundMark x1="37308" y1="86540" x2="32741" y2="88157"/>
                          <a14:backgroundMark x1="32741" y1="88157" x2="31973" y2="83064"/>
                          <a14:backgroundMark x1="31973" y1="83064" x2="34115" y2="79466"/>
                          <a14:backgroundMark x1="34681" y1="79830" x2="38238" y2="82741"/>
                          <a14:backgroundMark x1="38238" y1="82741" x2="33185" y2="82781"/>
                          <a14:backgroundMark x1="33185" y1="82781" x2="34923" y2="79830"/>
                          <a14:backgroundMark x1="33104" y1="92603" x2="37227" y2="94260"/>
                          <a14:backgroundMark x1="37227" y1="94260" x2="32781" y2="94179"/>
                          <a14:backgroundMark x1="32781" y1="94179" x2="33104" y2="92441"/>
                        </a14:backgroundRemoval>
                      </a14:imgEffect>
                    </a14:imgLayer>
                  </a14:imgProps>
                </a:ext>
                <a:ext uri="{28A0092B-C50C-407E-A947-70E740481C1C}">
                  <a14:useLocalDpi xmlns:a14="http://schemas.microsoft.com/office/drawing/2010/main" val="0"/>
                </a:ext>
              </a:extLst>
            </a:blip>
            <a:srcRect l="34674" t="49212" r="50139" b="2306"/>
            <a:stretch/>
          </p:blipFill>
          <p:spPr>
            <a:xfrm>
              <a:off x="460934" y="2539644"/>
              <a:ext cx="721775" cy="2304126"/>
            </a:xfrm>
            <a:prstGeom prst="rect">
              <a:avLst/>
            </a:prstGeom>
          </p:spPr>
        </p:pic>
      </p:grpSp>
      <p:sp>
        <p:nvSpPr>
          <p:cNvPr id="2" name="Speech Bubble: Rectangle with Corners Rounded 1">
            <a:extLst>
              <a:ext uri="{FF2B5EF4-FFF2-40B4-BE49-F238E27FC236}">
                <a16:creationId xmlns:a16="http://schemas.microsoft.com/office/drawing/2014/main" id="{73F3CDCE-D646-4ECA-8DC2-0F4CC6BED4E3}"/>
              </a:ext>
            </a:extLst>
          </p:cNvPr>
          <p:cNvSpPr/>
          <p:nvPr/>
        </p:nvSpPr>
        <p:spPr>
          <a:xfrm>
            <a:off x="2228295" y="1099471"/>
            <a:ext cx="6634436" cy="1411128"/>
          </a:xfrm>
          <a:prstGeom prst="wedgeRoundRectCallout">
            <a:avLst>
              <a:gd name="adj1" fmla="val -58503"/>
              <a:gd name="adj2" fmla="val 50512"/>
              <a:gd name="adj3" fmla="val 16667"/>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latin typeface="Tahoma" panose="020B0604030504040204" pitchFamily="34" charset="0"/>
              </a:rPr>
              <a:t>Plaider en faveur du placement de personnel dûment formé et</a:t>
            </a:r>
          </a:p>
          <a:p>
            <a:pPr algn="ctr"/>
            <a:r>
              <a:rPr lang="fr-FR" dirty="0">
                <a:latin typeface="Tahoma" panose="020B0604030504040204" pitchFamily="34" charset="0"/>
              </a:rPr>
              <a:t>qualifié à différents niveaux : pairs, professionnels de la santé, consultants en lactation et personnes ressources.</a:t>
            </a:r>
            <a:endParaRPr lang="en-US" dirty="0">
              <a:latin typeface="Tahoma" panose="020B0604030504040204" pitchFamily="34" charset="0"/>
            </a:endParaRPr>
          </a:p>
        </p:txBody>
      </p:sp>
      <p:pic>
        <p:nvPicPr>
          <p:cNvPr id="9" name="Picture 8" descr="A close up of a logo&#10;&#10;Description automatically generated">
            <a:extLst>
              <a:ext uri="{FF2B5EF4-FFF2-40B4-BE49-F238E27FC236}">
                <a16:creationId xmlns:a16="http://schemas.microsoft.com/office/drawing/2014/main" id="{9E8CB0A2-D4E0-4289-ADB0-039DF5621A34}"/>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087900" y="2821693"/>
            <a:ext cx="6774831" cy="2931599"/>
          </a:xfrm>
          <a:prstGeom prst="rect">
            <a:avLst/>
          </a:prstGeom>
        </p:spPr>
      </p:pic>
      <p:sp>
        <p:nvSpPr>
          <p:cNvPr id="10" name="TextBox 9">
            <a:extLst>
              <a:ext uri="{FF2B5EF4-FFF2-40B4-BE49-F238E27FC236}">
                <a16:creationId xmlns:a16="http://schemas.microsoft.com/office/drawing/2014/main" id="{6FB18AD6-98AF-48A4-A1E3-C11BA57C0E41}"/>
              </a:ext>
            </a:extLst>
          </p:cNvPr>
          <p:cNvSpPr txBox="1"/>
          <p:nvPr/>
        </p:nvSpPr>
        <p:spPr>
          <a:xfrm>
            <a:off x="-29094" y="4399940"/>
            <a:ext cx="1873189" cy="215444"/>
          </a:xfrm>
          <a:prstGeom prst="rect">
            <a:avLst/>
          </a:prstGeom>
          <a:noFill/>
        </p:spPr>
        <p:txBody>
          <a:bodyPr wrap="square">
            <a:spAutoFit/>
          </a:bodyPr>
          <a:lstStyle/>
          <a:p>
            <a:r>
              <a:rPr lang="en-MY" sz="800" dirty="0">
                <a:latin typeface="Tahoma" panose="020B0604030504040204" pitchFamily="34" charset="0"/>
                <a:ea typeface="Tahoma" panose="020B0604030504040204" pitchFamily="34" charset="0"/>
                <a:cs typeface="Tahoma" panose="020B0604030504040204" pitchFamily="34" charset="0"/>
              </a:rPr>
              <a:t>"Designed by </a:t>
            </a:r>
            <a:r>
              <a:rPr lang="en-MY" sz="800" dirty="0" err="1">
                <a:latin typeface="Tahoma" panose="020B0604030504040204" pitchFamily="34" charset="0"/>
                <a:ea typeface="Tahoma" panose="020B0604030504040204" pitchFamily="34" charset="0"/>
                <a:cs typeface="Tahoma" panose="020B0604030504040204" pitchFamily="34" charset="0"/>
              </a:rPr>
              <a:t>studiogstock</a:t>
            </a:r>
            <a:r>
              <a:rPr lang="en-MY" sz="800" dirty="0">
                <a:latin typeface="Tahoma" panose="020B0604030504040204" pitchFamily="34" charset="0"/>
                <a:ea typeface="Tahoma" panose="020B0604030504040204" pitchFamily="34" charset="0"/>
                <a:cs typeface="Tahoma" panose="020B0604030504040204" pitchFamily="34" charset="0"/>
              </a:rPr>
              <a:t> / </a:t>
            </a:r>
            <a:r>
              <a:rPr lang="en-MY" sz="800" dirty="0" err="1">
                <a:latin typeface="Tahoma" panose="020B0604030504040204" pitchFamily="34" charset="0"/>
                <a:ea typeface="Tahoma" panose="020B0604030504040204" pitchFamily="34" charset="0"/>
                <a:cs typeface="Tahoma" panose="020B0604030504040204" pitchFamily="34" charset="0"/>
              </a:rPr>
              <a:t>Freepik</a:t>
            </a:r>
            <a:r>
              <a:rPr lang="en-MY" sz="800" dirty="0">
                <a:latin typeface="Tahoma" panose="020B0604030504040204" pitchFamily="34" charset="0"/>
                <a:ea typeface="Tahoma" panose="020B0604030504040204" pitchFamily="34" charset="0"/>
                <a:cs typeface="Tahoma" panose="020B0604030504040204" pitchFamily="34" charset="0"/>
              </a:rPr>
              <a:t>"</a:t>
            </a:r>
          </a:p>
        </p:txBody>
      </p:sp>
      <p:pic>
        <p:nvPicPr>
          <p:cNvPr id="3" name="Google Shape;172;p21">
            <a:extLst>
              <a:ext uri="{FF2B5EF4-FFF2-40B4-BE49-F238E27FC236}">
                <a16:creationId xmlns:a16="http://schemas.microsoft.com/office/drawing/2014/main" id="{F548151E-AC40-4832-893F-D0BF88F4185B}"/>
              </a:ext>
            </a:extLst>
          </p:cNvPr>
          <p:cNvPicPr preferRelativeResize="0"/>
          <p:nvPr/>
        </p:nvPicPr>
        <p:blipFill rotWithShape="1">
          <a:blip r:embed="rId6">
            <a:alphaModFix/>
          </a:blip>
          <a:srcRect r="737"/>
          <a:stretch/>
        </p:blipFill>
        <p:spPr>
          <a:xfrm>
            <a:off x="0" y="-4753"/>
            <a:ext cx="9144000" cy="901692"/>
          </a:xfrm>
          <a:prstGeom prst="rect">
            <a:avLst/>
          </a:prstGeom>
          <a:solidFill>
            <a:schemeClr val="lt1"/>
          </a:solidFill>
          <a:ln>
            <a:noFill/>
          </a:ln>
        </p:spPr>
      </p:pic>
    </p:spTree>
    <p:extLst>
      <p:ext uri="{BB962C8B-B14F-4D97-AF65-F5344CB8AC3E}">
        <p14:creationId xmlns:p14="http://schemas.microsoft.com/office/powerpoint/2010/main" val="36317863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59"/>
        <p:cNvGrpSpPr/>
        <p:nvPr/>
      </p:nvGrpSpPr>
      <p:grpSpPr>
        <a:xfrm>
          <a:off x="0" y="0"/>
          <a:ext cx="0" cy="0"/>
          <a:chOff x="0" y="0"/>
          <a:chExt cx="0" cy="0"/>
        </a:xfrm>
      </p:grpSpPr>
      <p:sp>
        <p:nvSpPr>
          <p:cNvPr id="160" name="Google Shape;160;p20"/>
          <p:cNvSpPr/>
          <p:nvPr/>
        </p:nvSpPr>
        <p:spPr>
          <a:xfrm>
            <a:off x="1143003" y="857251"/>
            <a:ext cx="6852157" cy="5860616"/>
          </a:xfrm>
          <a:prstGeom prst="rect">
            <a:avLst/>
          </a:prstGeom>
          <a:solidFill>
            <a:schemeClr val="lt1"/>
          </a:solidFill>
          <a:ln w="1270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350" b="0" i="0" u="none" strike="noStrike" kern="0" cap="none" spc="0" normalizeH="0" baseline="0" noProof="0">
              <a:ln>
                <a:noFill/>
              </a:ln>
              <a:solidFill>
                <a:srgbClr val="FFFFFF"/>
              </a:solidFill>
              <a:effectLst/>
              <a:uLnTx/>
              <a:uFillTx/>
              <a:latin typeface="Calibri"/>
              <a:ea typeface="Calibri"/>
              <a:cs typeface="Calibri"/>
              <a:sym typeface="Calibri"/>
            </a:endParaRPr>
          </a:p>
        </p:txBody>
      </p:sp>
      <p:grpSp>
        <p:nvGrpSpPr>
          <p:cNvPr id="161" name="Google Shape;161;p20"/>
          <p:cNvGrpSpPr/>
          <p:nvPr/>
        </p:nvGrpSpPr>
        <p:grpSpPr>
          <a:xfrm>
            <a:off x="0" y="612742"/>
            <a:ext cx="9144000" cy="6247454"/>
            <a:chOff x="0" y="730546"/>
            <a:chExt cx="9144000" cy="5727946"/>
          </a:xfrm>
        </p:grpSpPr>
        <p:pic>
          <p:nvPicPr>
            <p:cNvPr id="162" name="Google Shape;162;p20" descr="A close up of a logo&#10;&#10;Description automatically generated"/>
            <p:cNvPicPr preferRelativeResize="0"/>
            <p:nvPr/>
          </p:nvPicPr>
          <p:blipFill rotWithShape="1">
            <a:blip r:embed="rId3">
              <a:alphaModFix/>
            </a:blip>
            <a:srcRect/>
            <a:stretch/>
          </p:blipFill>
          <p:spPr>
            <a:xfrm>
              <a:off x="0" y="890316"/>
              <a:ext cx="9144000" cy="5568176"/>
            </a:xfrm>
            <a:prstGeom prst="rect">
              <a:avLst/>
            </a:prstGeom>
            <a:noFill/>
            <a:ln>
              <a:noFill/>
            </a:ln>
          </p:spPr>
        </p:pic>
        <p:sp>
          <p:nvSpPr>
            <p:cNvPr id="163" name="Google Shape;163;p20"/>
            <p:cNvSpPr/>
            <p:nvPr/>
          </p:nvSpPr>
          <p:spPr>
            <a:xfrm>
              <a:off x="70973" y="730546"/>
              <a:ext cx="8966495" cy="1764079"/>
            </a:xfrm>
            <a:prstGeom prst="rect">
              <a:avLst/>
            </a:prstGeom>
            <a:noFill/>
            <a:ln>
              <a:noFill/>
            </a:ln>
          </p:spPr>
          <p:txBody>
            <a:bodyPr spcFirstLastPara="1" wrap="square" lIns="68550" tIns="34275" rIns="68550" bIns="34275" anchor="t" anchorCtr="0">
              <a:noAutofit/>
            </a:bodyPr>
            <a:lstStyle/>
            <a:p>
              <a:pPr marL="0" marR="0" lvl="0" indent="0" algn="ctr" defTabSz="914400" rtl="0" eaLnBrk="1" fontAlgn="auto" latinLnBrk="0" hangingPunct="1">
                <a:lnSpc>
                  <a:spcPct val="100000"/>
                </a:lnSpc>
                <a:spcBef>
                  <a:spcPts val="2250"/>
                </a:spcBef>
                <a:spcAft>
                  <a:spcPts val="2250"/>
                </a:spcAft>
                <a:buClr>
                  <a:srgbClr val="000000"/>
                </a:buClr>
                <a:buSzTx/>
                <a:buFont typeface="Arial"/>
                <a:buNone/>
                <a:tabLst/>
                <a:defRPr/>
              </a:pPr>
              <a:r>
                <a:rPr kumimoji="0" lang="fr-FR" sz="2400" b="0" i="0" u="none" strike="noStrike" kern="0" cap="none" spc="0" normalizeH="0" baseline="0" noProof="0" dirty="0">
                  <a:ln>
                    <a:noFill/>
                  </a:ln>
                  <a:solidFill>
                    <a:srgbClr val="000000"/>
                  </a:solidFill>
                  <a:effectLst/>
                  <a:uLnTx/>
                  <a:uFillTx/>
                  <a:latin typeface="Tahoma"/>
                  <a:ea typeface="Tahoma"/>
                  <a:cs typeface="Tahoma"/>
                  <a:sym typeface="Tahoma"/>
                </a:rPr>
                <a:t>Une chaîne de soutien chaleureuse crée un environnement favorable qui permet à toutes les femmes/ parents d’allaiter de façon optimale. Ensemble, nous pouvons parvenir à une situation gagnant-gagnant pour l’humanité et la planète.</a:t>
              </a:r>
              <a:endParaRPr kumimoji="0" sz="2400" b="0" i="0" u="none" strike="noStrike" kern="0" cap="none" spc="0" normalizeH="0" baseline="0" noProof="0" dirty="0">
                <a:ln>
                  <a:noFill/>
                </a:ln>
                <a:solidFill>
                  <a:srgbClr val="000000"/>
                </a:solidFill>
                <a:effectLst/>
                <a:uLnTx/>
                <a:uFillTx/>
                <a:latin typeface="Tahoma"/>
                <a:ea typeface="Tahoma"/>
                <a:cs typeface="Tahoma"/>
                <a:sym typeface="Tahoma"/>
              </a:endParaRPr>
            </a:p>
          </p:txBody>
        </p:sp>
      </p:grpSp>
      <p:pic>
        <p:nvPicPr>
          <p:cNvPr id="2" name="Picture 1">
            <a:extLst>
              <a:ext uri="{FF2B5EF4-FFF2-40B4-BE49-F238E27FC236}">
                <a16:creationId xmlns:a16="http://schemas.microsoft.com/office/drawing/2014/main" id="{35DC2730-1085-41C3-8AA6-FCC98D40FF4C}"/>
              </a:ext>
            </a:extLst>
          </p:cNvPr>
          <p:cNvPicPr>
            <a:picLocks noChangeAspect="1"/>
          </p:cNvPicPr>
          <p:nvPr/>
        </p:nvPicPr>
        <p:blipFill rotWithShape="1">
          <a:blip r:embed="rId4"/>
          <a:srcRect l="6737" t="30821" r="60233" b="60858"/>
          <a:stretch/>
        </p:blipFill>
        <p:spPr>
          <a:xfrm>
            <a:off x="255734" y="3789576"/>
            <a:ext cx="2665216" cy="377620"/>
          </a:xfrm>
          <a:prstGeom prst="rect">
            <a:avLst/>
          </a:prstGeom>
        </p:spPr>
      </p:pic>
      <p:pic>
        <p:nvPicPr>
          <p:cNvPr id="8" name="Picture 7">
            <a:extLst>
              <a:ext uri="{FF2B5EF4-FFF2-40B4-BE49-F238E27FC236}">
                <a16:creationId xmlns:a16="http://schemas.microsoft.com/office/drawing/2014/main" id="{3C8EAF46-3788-48AF-B051-2C8A2C14E85F}"/>
              </a:ext>
            </a:extLst>
          </p:cNvPr>
          <p:cNvPicPr>
            <a:picLocks noChangeAspect="1"/>
          </p:cNvPicPr>
          <p:nvPr/>
        </p:nvPicPr>
        <p:blipFill rotWithShape="1">
          <a:blip r:embed="rId4"/>
          <a:srcRect l="3092" t="45379" r="56289" b="47279"/>
          <a:stretch/>
        </p:blipFill>
        <p:spPr>
          <a:xfrm>
            <a:off x="236885" y="4232804"/>
            <a:ext cx="3186770" cy="324000"/>
          </a:xfrm>
          <a:prstGeom prst="rect">
            <a:avLst/>
          </a:prstGeom>
        </p:spPr>
      </p:pic>
      <p:pic>
        <p:nvPicPr>
          <p:cNvPr id="9" name="Picture 8">
            <a:extLst>
              <a:ext uri="{FF2B5EF4-FFF2-40B4-BE49-F238E27FC236}">
                <a16:creationId xmlns:a16="http://schemas.microsoft.com/office/drawing/2014/main" id="{E3A3FD30-570C-4F82-B595-5D0B8824AB6B}"/>
              </a:ext>
            </a:extLst>
          </p:cNvPr>
          <p:cNvPicPr>
            <a:picLocks noChangeAspect="1"/>
          </p:cNvPicPr>
          <p:nvPr/>
        </p:nvPicPr>
        <p:blipFill rotWithShape="1">
          <a:blip r:embed="rId4"/>
          <a:srcRect l="8182" t="39368" r="60812" b="54241"/>
          <a:stretch/>
        </p:blipFill>
        <p:spPr>
          <a:xfrm>
            <a:off x="2809915" y="3855184"/>
            <a:ext cx="2366129" cy="274305"/>
          </a:xfrm>
          <a:prstGeom prst="rect">
            <a:avLst/>
          </a:prstGeom>
        </p:spPr>
      </p:pic>
      <p:pic>
        <p:nvPicPr>
          <p:cNvPr id="11" name="Picture 10">
            <a:extLst>
              <a:ext uri="{FF2B5EF4-FFF2-40B4-BE49-F238E27FC236}">
                <a16:creationId xmlns:a16="http://schemas.microsoft.com/office/drawing/2014/main" id="{F7B44164-2E49-4C9A-8D13-C00683144494}"/>
              </a:ext>
            </a:extLst>
          </p:cNvPr>
          <p:cNvPicPr>
            <a:picLocks noChangeAspect="1"/>
          </p:cNvPicPr>
          <p:nvPr/>
        </p:nvPicPr>
        <p:blipFill rotWithShape="1">
          <a:blip r:embed="rId4"/>
          <a:srcRect l="12121" t="52647" r="61989" b="40011"/>
          <a:stretch/>
        </p:blipFill>
        <p:spPr>
          <a:xfrm>
            <a:off x="3261050" y="4232804"/>
            <a:ext cx="2031206" cy="324000"/>
          </a:xfrm>
          <a:prstGeom prst="rect">
            <a:avLst/>
          </a:prstGeom>
        </p:spPr>
      </p:pic>
      <p:pic>
        <p:nvPicPr>
          <p:cNvPr id="4" name="Google Shape;172;p21">
            <a:extLst>
              <a:ext uri="{FF2B5EF4-FFF2-40B4-BE49-F238E27FC236}">
                <a16:creationId xmlns:a16="http://schemas.microsoft.com/office/drawing/2014/main" id="{9C6A0ADD-F65B-4F10-8919-8CFA3A59A9C8}"/>
              </a:ext>
            </a:extLst>
          </p:cNvPr>
          <p:cNvPicPr preferRelativeResize="0"/>
          <p:nvPr/>
        </p:nvPicPr>
        <p:blipFill rotWithShape="1">
          <a:blip r:embed="rId5">
            <a:alphaModFix/>
          </a:blip>
          <a:srcRect r="737"/>
          <a:stretch/>
        </p:blipFill>
        <p:spPr>
          <a:xfrm>
            <a:off x="0" y="-4753"/>
            <a:ext cx="9144000" cy="901692"/>
          </a:xfrm>
          <a:prstGeom prst="rect">
            <a:avLst/>
          </a:prstGeom>
          <a:solidFill>
            <a:schemeClr val="lt1"/>
          </a:solidFill>
          <a:ln>
            <a:noFill/>
          </a:ln>
        </p:spPr>
      </p:pic>
    </p:spTree>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Them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0</TotalTime>
  <Words>516</Words>
  <Application>Microsoft Office PowerPoint</Application>
  <PresentationFormat>On-screen Show (4:3)</PresentationFormat>
  <Paragraphs>34</Paragraphs>
  <Slides>10</Slides>
  <Notes>4</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10</vt:i4>
      </vt:variant>
    </vt:vector>
  </HeadingPairs>
  <TitlesOfParts>
    <vt:vector size="16" baseType="lpstr">
      <vt:lpstr>Arial</vt:lpstr>
      <vt:lpstr>Calibri</vt:lpstr>
      <vt:lpstr>Calibri Light</vt:lpstr>
      <vt:lpstr>Tahoma</vt:lpstr>
      <vt:lpstr>Office Theme</vt:lpstr>
      <vt:lpstr>1_Office Theme</vt:lpstr>
      <vt:lpstr>PowerPoint Presentation</vt:lpstr>
      <vt:lpstr>PowerPoint Presentation</vt:lpstr>
      <vt:lpstr>QUE PEUVENT FAIRE LES COORDINATEURS DE L'ALLAITEMENT ?</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WHAT HEALTHCARE PROFESSIONALS CAN DO</dc:title>
  <dc:creator>Pei Ching</dc:creator>
  <cp:lastModifiedBy>Pei Ching</cp:lastModifiedBy>
  <cp:revision>53</cp:revision>
  <dcterms:created xsi:type="dcterms:W3CDTF">2020-06-16T04:24:58Z</dcterms:created>
  <dcterms:modified xsi:type="dcterms:W3CDTF">2020-08-28T02:56:29Z</dcterms:modified>
</cp:coreProperties>
</file>